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0"/>
  </p:notesMasterIdLst>
  <p:sldIdLst>
    <p:sldId id="256" r:id="rId5"/>
    <p:sldId id="257" r:id="rId6"/>
    <p:sldId id="258" r:id="rId7"/>
    <p:sldId id="284" r:id="rId8"/>
    <p:sldId id="259" r:id="rId9"/>
    <p:sldId id="260" r:id="rId10"/>
    <p:sldId id="274" r:id="rId11"/>
    <p:sldId id="300" r:id="rId12"/>
    <p:sldId id="289" r:id="rId13"/>
    <p:sldId id="288" r:id="rId14"/>
    <p:sldId id="297" r:id="rId15"/>
    <p:sldId id="293" r:id="rId16"/>
    <p:sldId id="296" r:id="rId17"/>
    <p:sldId id="305" r:id="rId18"/>
    <p:sldId id="307" r:id="rId19"/>
    <p:sldId id="308" r:id="rId20"/>
    <p:sldId id="299" r:id="rId21"/>
    <p:sldId id="272" r:id="rId22"/>
    <p:sldId id="277" r:id="rId23"/>
    <p:sldId id="302" r:id="rId24"/>
    <p:sldId id="273" r:id="rId25"/>
    <p:sldId id="270" r:id="rId26"/>
    <p:sldId id="311" r:id="rId27"/>
    <p:sldId id="285" r:id="rId28"/>
    <p:sldId id="303" r:id="rId29"/>
    <p:sldId id="269" r:id="rId30"/>
    <p:sldId id="264" r:id="rId31"/>
    <p:sldId id="281" r:id="rId32"/>
    <p:sldId id="309" r:id="rId33"/>
    <p:sldId id="304" r:id="rId34"/>
    <p:sldId id="306" r:id="rId35"/>
    <p:sldId id="262" r:id="rId36"/>
    <p:sldId id="283" r:id="rId37"/>
    <p:sldId id="310" r:id="rId38"/>
    <p:sldId id="312" r:id="rId3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EE19B0-7886-C97D-E855-C89FFA676538}" v="1" dt="2024-01-09T15:22:21.851"/>
    <p1510:client id="{2A4378DA-C211-94E1-18F6-29B4CC8CFECD}" v="11" dt="2024-01-10T01:20:43.125"/>
    <p1510:client id="{51876D24-DBF7-483C-B91B-18A7F799FAE3}" v="2456" dt="2024-01-10T04:20:41.916"/>
    <p1510:client id="{5233DE14-32C2-8197-6755-B3D9BA6ECF6F}" v="70" dt="2024-01-09T13:06:19.754"/>
    <p1510:client id="{619A8318-9A06-4980-A7D4-481852DC591B}" v="2828" dt="2024-01-10T07:51:58.182"/>
    <p1510:client id="{8815EEEE-C925-8F8D-5491-BB82F4DD12E1}" v="103" dt="2024-01-09T09:10:28.064"/>
    <p1510:client id="{A79B67AE-F289-284E-9BA4-8CA92A9BD520}" v="1202" dt="2024-01-10T09:08:21.456"/>
    <p1510:client id="{C20ED39A-3B85-4CD8-9FF4-88B70F179466}" v="218" dt="2024-01-09T10:24:41.809"/>
    <p1510:client id="{C6A4AA68-257F-4185-9230-806418F86C03}" v="208" vWet="210" dt="2024-01-09T15:53:08.582"/>
    <p1510:client id="{D6B6E068-42EC-6924-C220-6F38824C0008}" v="12" dt="2024-01-10T05:31:59.861"/>
    <p1510:client id="{FED8067D-4C19-DC3F-5ED2-A022201F8CB6}" v="163" dt="2024-01-09T17:17:38.6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i Khanh Linh 20214910" userId="S::linh.bk214910@sis.hust.edu.vn::d6a7b51d-2e64-4ce1-8d1c-756e7468bf73" providerId="AD" clId="Web-{5233DE14-32C2-8197-6755-B3D9BA6ECF6F}"/>
    <pc:docChg chg="modSld">
      <pc:chgData name="Bui Khanh Linh 20214910" userId="S::linh.bk214910@sis.hust.edu.vn::d6a7b51d-2e64-4ce1-8d1c-756e7468bf73" providerId="AD" clId="Web-{5233DE14-32C2-8197-6755-B3D9BA6ECF6F}" dt="2024-01-09T13:06:18.926" v="67" actId="20577"/>
      <pc:docMkLst>
        <pc:docMk/>
      </pc:docMkLst>
      <pc:sldChg chg="modSp">
        <pc:chgData name="Bui Khanh Linh 20214910" userId="S::linh.bk214910@sis.hust.edu.vn::d6a7b51d-2e64-4ce1-8d1c-756e7468bf73" providerId="AD" clId="Web-{5233DE14-32C2-8197-6755-B3D9BA6ECF6F}" dt="2024-01-09T13:03:07.544" v="63" actId="20577"/>
        <pc:sldMkLst>
          <pc:docMk/>
          <pc:sldMk cId="0" sldId="260"/>
        </pc:sldMkLst>
        <pc:spChg chg="mod">
          <ac:chgData name="Bui Khanh Linh 20214910" userId="S::linh.bk214910@sis.hust.edu.vn::d6a7b51d-2e64-4ce1-8d1c-756e7468bf73" providerId="AD" clId="Web-{5233DE14-32C2-8197-6755-B3D9BA6ECF6F}" dt="2024-01-09T13:03:07.544" v="63" actId="20577"/>
          <ac:spMkLst>
            <pc:docMk/>
            <pc:sldMk cId="0" sldId="260"/>
            <ac:spMk id="11" creationId="{00000000-0000-0000-0000-000000000000}"/>
          </ac:spMkLst>
        </pc:spChg>
      </pc:sldChg>
      <pc:sldChg chg="modSp">
        <pc:chgData name="Bui Khanh Linh 20214910" userId="S::linh.bk214910@sis.hust.edu.vn::d6a7b51d-2e64-4ce1-8d1c-756e7468bf73" providerId="AD" clId="Web-{5233DE14-32C2-8197-6755-B3D9BA6ECF6F}" dt="2024-01-09T13:06:18.926" v="67" actId="20577"/>
        <pc:sldMkLst>
          <pc:docMk/>
          <pc:sldMk cId="743604569" sldId="282"/>
        </pc:sldMkLst>
        <pc:spChg chg="mod">
          <ac:chgData name="Bui Khanh Linh 20214910" userId="S::linh.bk214910@sis.hust.edu.vn::d6a7b51d-2e64-4ce1-8d1c-756e7468bf73" providerId="AD" clId="Web-{5233DE14-32C2-8197-6755-B3D9BA6ECF6F}" dt="2024-01-09T13:06:18.926" v="67" actId="20577"/>
          <ac:spMkLst>
            <pc:docMk/>
            <pc:sldMk cId="743604569" sldId="282"/>
            <ac:spMk id="8" creationId="{9C340E14-B1F5-002A-B4F2-51B5B7066BA1}"/>
          </ac:spMkLst>
        </pc:spChg>
      </pc:sldChg>
      <pc:sldChg chg="modSp">
        <pc:chgData name="Bui Khanh Linh 20214910" userId="S::linh.bk214910@sis.hust.edu.vn::d6a7b51d-2e64-4ce1-8d1c-756e7468bf73" providerId="AD" clId="Web-{5233DE14-32C2-8197-6755-B3D9BA6ECF6F}" dt="2024-01-09T13:02:31.387" v="34" actId="20577"/>
        <pc:sldMkLst>
          <pc:docMk/>
          <pc:sldMk cId="657363159" sldId="301"/>
        </pc:sldMkLst>
        <pc:spChg chg="mod">
          <ac:chgData name="Bui Khanh Linh 20214910" userId="S::linh.bk214910@sis.hust.edu.vn::d6a7b51d-2e64-4ce1-8d1c-756e7468bf73" providerId="AD" clId="Web-{5233DE14-32C2-8197-6755-B3D9BA6ECF6F}" dt="2024-01-09T13:02:24.434" v="32" actId="20577"/>
          <ac:spMkLst>
            <pc:docMk/>
            <pc:sldMk cId="657363159" sldId="301"/>
            <ac:spMk id="11" creationId="{00000000-0000-0000-0000-000000000000}"/>
          </ac:spMkLst>
        </pc:spChg>
        <pc:spChg chg="mod">
          <ac:chgData name="Bui Khanh Linh 20214910" userId="S::linh.bk214910@sis.hust.edu.vn::d6a7b51d-2e64-4ce1-8d1c-756e7468bf73" providerId="AD" clId="Web-{5233DE14-32C2-8197-6755-B3D9BA6ECF6F}" dt="2024-01-09T13:02:31.387" v="34" actId="20577"/>
          <ac:spMkLst>
            <pc:docMk/>
            <pc:sldMk cId="657363159" sldId="301"/>
            <ac:spMk id="16" creationId="{00000000-0000-0000-0000-000000000000}"/>
          </ac:spMkLst>
        </pc:spChg>
      </pc:sldChg>
    </pc:docChg>
  </pc:docChgLst>
  <pc:docChgLst>
    <pc:chgData name="Doan Ngoc Cuong 20210141" userId="S::cuong.dn210141@sis.hust.edu.vn::ad5e1bed-03f0-4914-aa25-528ea62a91eb" providerId="AD" clId="Web-{C20ED39A-3B85-4CD8-9FF4-88B70F179466}"/>
    <pc:docChg chg="addSld delSld modSld sldOrd">
      <pc:chgData name="Doan Ngoc Cuong 20210141" userId="S::cuong.dn210141@sis.hust.edu.vn::ad5e1bed-03f0-4914-aa25-528ea62a91eb" providerId="AD" clId="Web-{C20ED39A-3B85-4CD8-9FF4-88B70F179466}" dt="2024-01-09T10:24:40.700" v="199" actId="14100"/>
      <pc:docMkLst>
        <pc:docMk/>
      </pc:docMkLst>
      <pc:sldChg chg="modSp">
        <pc:chgData name="Doan Ngoc Cuong 20210141" userId="S::cuong.dn210141@sis.hust.edu.vn::ad5e1bed-03f0-4914-aa25-528ea62a91eb" providerId="AD" clId="Web-{C20ED39A-3B85-4CD8-9FF4-88B70F179466}" dt="2024-01-09T09:57:26.832" v="20" actId="20577"/>
        <pc:sldMkLst>
          <pc:docMk/>
          <pc:sldMk cId="1858508973" sldId="284"/>
        </pc:sldMkLst>
        <pc:spChg chg="mod">
          <ac:chgData name="Doan Ngoc Cuong 20210141" userId="S::cuong.dn210141@sis.hust.edu.vn::ad5e1bed-03f0-4914-aa25-528ea62a91eb" providerId="AD" clId="Web-{C20ED39A-3B85-4CD8-9FF4-88B70F179466}" dt="2024-01-09T09:57:26.832" v="20" actId="20577"/>
          <ac:spMkLst>
            <pc:docMk/>
            <pc:sldMk cId="1858508973" sldId="284"/>
            <ac:spMk id="8" creationId="{9C340E14-B1F5-002A-B4F2-51B5B7066BA1}"/>
          </ac:spMkLst>
        </pc:spChg>
      </pc:sldChg>
      <pc:sldChg chg="addSp delSp modSp add replId">
        <pc:chgData name="Doan Ngoc Cuong 20210141" userId="S::cuong.dn210141@sis.hust.edu.vn::ad5e1bed-03f0-4914-aa25-528ea62a91eb" providerId="AD" clId="Web-{C20ED39A-3B85-4CD8-9FF4-88B70F179466}" dt="2024-01-09T10:14:31.357" v="156" actId="1076"/>
        <pc:sldMkLst>
          <pc:docMk/>
          <pc:sldMk cId="3032785116" sldId="287"/>
        </pc:sldMkLst>
        <pc:spChg chg="del mod">
          <ac:chgData name="Doan Ngoc Cuong 20210141" userId="S::cuong.dn210141@sis.hust.edu.vn::ad5e1bed-03f0-4914-aa25-528ea62a91eb" providerId="AD" clId="Web-{C20ED39A-3B85-4CD8-9FF4-88B70F179466}" dt="2024-01-09T09:55:18.126" v="6"/>
          <ac:spMkLst>
            <pc:docMk/>
            <pc:sldMk cId="3032785116" sldId="287"/>
            <ac:spMk id="4" creationId="{7DD25837-C0E3-F7F0-1A52-AE2E2D27BFDE}"/>
          </ac:spMkLst>
        </pc:spChg>
        <pc:spChg chg="add mod">
          <ac:chgData name="Doan Ngoc Cuong 20210141" userId="S::cuong.dn210141@sis.hust.edu.vn::ad5e1bed-03f0-4914-aa25-528ea62a91eb" providerId="AD" clId="Web-{C20ED39A-3B85-4CD8-9FF4-88B70F179466}" dt="2024-01-09T10:14:31.357" v="156" actId="1076"/>
          <ac:spMkLst>
            <pc:docMk/>
            <pc:sldMk cId="3032785116" sldId="287"/>
            <ac:spMk id="7" creationId="{0BCB3E80-B5E3-4480-9B01-D85C60248F09}"/>
          </ac:spMkLst>
        </pc:spChg>
        <pc:spChg chg="del">
          <ac:chgData name="Doan Ngoc Cuong 20210141" userId="S::cuong.dn210141@sis.hust.edu.vn::ad5e1bed-03f0-4914-aa25-528ea62a91eb" providerId="AD" clId="Web-{C20ED39A-3B85-4CD8-9FF4-88B70F179466}" dt="2024-01-09T09:55:19.861" v="7"/>
          <ac:spMkLst>
            <pc:docMk/>
            <pc:sldMk cId="3032785116" sldId="287"/>
            <ac:spMk id="8" creationId="{6DF3AD12-5BDA-D6F5-F643-DE3A2105A2E9}"/>
          </ac:spMkLst>
        </pc:spChg>
        <pc:picChg chg="add mod">
          <ac:chgData name="Doan Ngoc Cuong 20210141" userId="S::cuong.dn210141@sis.hust.edu.vn::ad5e1bed-03f0-4914-aa25-528ea62a91eb" providerId="AD" clId="Web-{C20ED39A-3B85-4CD8-9FF4-88B70F179466}" dt="2024-01-09T09:55:52.690" v="11" actId="1076"/>
          <ac:picMkLst>
            <pc:docMk/>
            <pc:sldMk cId="3032785116" sldId="287"/>
            <ac:picMk id="5" creationId="{DCB0456E-B1A9-64C8-90B0-D96A868EA2A0}"/>
          </ac:picMkLst>
        </pc:picChg>
      </pc:sldChg>
      <pc:sldChg chg="new del">
        <pc:chgData name="Doan Ngoc Cuong 20210141" userId="S::cuong.dn210141@sis.hust.edu.vn::ad5e1bed-03f0-4914-aa25-528ea62a91eb" providerId="AD" clId="Web-{C20ED39A-3B85-4CD8-9FF4-88B70F179466}" dt="2024-01-09T09:55:04.563" v="1"/>
        <pc:sldMkLst>
          <pc:docMk/>
          <pc:sldMk cId="3801911096" sldId="287"/>
        </pc:sldMkLst>
      </pc:sldChg>
      <pc:sldChg chg="addSp delSp modSp add replId">
        <pc:chgData name="Doan Ngoc Cuong 20210141" userId="S::cuong.dn210141@sis.hust.edu.vn::ad5e1bed-03f0-4914-aa25-528ea62a91eb" providerId="AD" clId="Web-{C20ED39A-3B85-4CD8-9FF4-88B70F179466}" dt="2024-01-09T10:14:34.888" v="157" actId="14100"/>
        <pc:sldMkLst>
          <pc:docMk/>
          <pc:sldMk cId="1042716762" sldId="288"/>
        </pc:sldMkLst>
        <pc:spChg chg="del">
          <ac:chgData name="Doan Ngoc Cuong 20210141" userId="S::cuong.dn210141@sis.hust.edu.vn::ad5e1bed-03f0-4914-aa25-528ea62a91eb" providerId="AD" clId="Web-{C20ED39A-3B85-4CD8-9FF4-88B70F179466}" dt="2024-01-09T09:55:58.221" v="12"/>
          <ac:spMkLst>
            <pc:docMk/>
            <pc:sldMk cId="1042716762" sldId="288"/>
            <ac:spMk id="4" creationId="{31FCCEE6-E902-B569-AF6D-44036CA2303D}"/>
          </ac:spMkLst>
        </pc:spChg>
        <pc:spChg chg="add del mod">
          <ac:chgData name="Doan Ngoc Cuong 20210141" userId="S::cuong.dn210141@sis.hust.edu.vn::ad5e1bed-03f0-4914-aa25-528ea62a91eb" providerId="AD" clId="Web-{C20ED39A-3B85-4CD8-9FF4-88B70F179466}" dt="2024-01-09T10:06:20.314" v="89"/>
          <ac:spMkLst>
            <pc:docMk/>
            <pc:sldMk cId="1042716762" sldId="288"/>
            <ac:spMk id="7" creationId="{22CEB43A-2F88-9C3E-6D31-0B776049E3F1}"/>
          </ac:spMkLst>
        </pc:spChg>
        <pc:spChg chg="del">
          <ac:chgData name="Doan Ngoc Cuong 20210141" userId="S::cuong.dn210141@sis.hust.edu.vn::ad5e1bed-03f0-4914-aa25-528ea62a91eb" providerId="AD" clId="Web-{C20ED39A-3B85-4CD8-9FF4-88B70F179466}" dt="2024-01-09T09:55:59.502" v="13"/>
          <ac:spMkLst>
            <pc:docMk/>
            <pc:sldMk cId="1042716762" sldId="288"/>
            <ac:spMk id="8" creationId="{F44AC7BF-6B87-F23D-9FBE-80346D2C4E08}"/>
          </ac:spMkLst>
        </pc:spChg>
        <pc:spChg chg="add mod">
          <ac:chgData name="Doan Ngoc Cuong 20210141" userId="S::cuong.dn210141@sis.hust.edu.vn::ad5e1bed-03f0-4914-aa25-528ea62a91eb" providerId="AD" clId="Web-{C20ED39A-3B85-4CD8-9FF4-88B70F179466}" dt="2024-01-09T10:14:34.888" v="157" actId="14100"/>
          <ac:spMkLst>
            <pc:docMk/>
            <pc:sldMk cId="1042716762" sldId="288"/>
            <ac:spMk id="10" creationId="{C38BBEEF-75F0-65D9-B17D-CE7CAAB9929A}"/>
          </ac:spMkLst>
        </pc:spChg>
        <pc:picChg chg="add mod">
          <ac:chgData name="Doan Ngoc Cuong 20210141" userId="S::cuong.dn210141@sis.hust.edu.vn::ad5e1bed-03f0-4914-aa25-528ea62a91eb" providerId="AD" clId="Web-{C20ED39A-3B85-4CD8-9FF4-88B70F179466}" dt="2024-01-09T09:57:14.988" v="17" actId="1076"/>
          <ac:picMkLst>
            <pc:docMk/>
            <pc:sldMk cId="1042716762" sldId="288"/>
            <ac:picMk id="5" creationId="{470896BE-D509-4DE2-6BB5-CB62C69CEE8D}"/>
          </ac:picMkLst>
        </pc:picChg>
      </pc:sldChg>
      <pc:sldChg chg="add replId">
        <pc:chgData name="Doan Ngoc Cuong 20210141" userId="S::cuong.dn210141@sis.hust.edu.vn::ad5e1bed-03f0-4914-aa25-528ea62a91eb" providerId="AD" clId="Web-{C20ED39A-3B85-4CD8-9FF4-88B70F179466}" dt="2024-01-09T09:55:13.126" v="4"/>
        <pc:sldMkLst>
          <pc:docMk/>
          <pc:sldMk cId="2935986357" sldId="289"/>
        </pc:sldMkLst>
      </pc:sldChg>
      <pc:sldChg chg="add del replId">
        <pc:chgData name="Doan Ngoc Cuong 20210141" userId="S::cuong.dn210141@sis.hust.edu.vn::ad5e1bed-03f0-4914-aa25-528ea62a91eb" providerId="AD" clId="Web-{C20ED39A-3B85-4CD8-9FF4-88B70F179466}" dt="2024-01-09T09:59:29.554" v="53"/>
        <pc:sldMkLst>
          <pc:docMk/>
          <pc:sldMk cId="3631162513" sldId="290"/>
        </pc:sldMkLst>
      </pc:sldChg>
      <pc:sldChg chg="addSp delSp modSp add replId">
        <pc:chgData name="Doan Ngoc Cuong 20210141" userId="S::cuong.dn210141@sis.hust.edu.vn::ad5e1bed-03f0-4914-aa25-528ea62a91eb" providerId="AD" clId="Web-{C20ED39A-3B85-4CD8-9FF4-88B70F179466}" dt="2024-01-09T10:16:36.985" v="184" actId="1076"/>
        <pc:sldMkLst>
          <pc:docMk/>
          <pc:sldMk cId="591096268" sldId="291"/>
        </pc:sldMkLst>
        <pc:spChg chg="del mod">
          <ac:chgData name="Doan Ngoc Cuong 20210141" userId="S::cuong.dn210141@sis.hust.edu.vn::ad5e1bed-03f0-4914-aa25-528ea62a91eb" providerId="AD" clId="Web-{C20ED39A-3B85-4CD8-9FF4-88B70F179466}" dt="2024-01-09T10:11:59.010" v="152"/>
          <ac:spMkLst>
            <pc:docMk/>
            <pc:sldMk cId="591096268" sldId="291"/>
            <ac:spMk id="7" creationId="{9AE26670-1129-077B-619C-4D3D69B575C2}"/>
          </ac:spMkLst>
        </pc:spChg>
        <pc:spChg chg="add mod">
          <ac:chgData name="Doan Ngoc Cuong 20210141" userId="S::cuong.dn210141@sis.hust.edu.vn::ad5e1bed-03f0-4914-aa25-528ea62a91eb" providerId="AD" clId="Web-{C20ED39A-3B85-4CD8-9FF4-88B70F179466}" dt="2024-01-09T10:16:29.766" v="182" actId="14100"/>
          <ac:spMkLst>
            <pc:docMk/>
            <pc:sldMk cId="591096268" sldId="291"/>
            <ac:spMk id="8" creationId="{96C06756-C5EC-C469-4A5C-65135E1D2855}"/>
          </ac:spMkLst>
        </pc:spChg>
        <pc:picChg chg="add mod">
          <ac:chgData name="Doan Ngoc Cuong 20210141" userId="S::cuong.dn210141@sis.hust.edu.vn::ad5e1bed-03f0-4914-aa25-528ea62a91eb" providerId="AD" clId="Web-{C20ED39A-3B85-4CD8-9FF4-88B70F179466}" dt="2024-01-09T10:16:36.985" v="184" actId="1076"/>
          <ac:picMkLst>
            <pc:docMk/>
            <pc:sldMk cId="591096268" sldId="291"/>
            <ac:picMk id="4" creationId="{11E014F8-384A-A7FC-2D37-73B49ADC2DEA}"/>
          </ac:picMkLst>
        </pc:picChg>
        <pc:picChg chg="del">
          <ac:chgData name="Doan Ngoc Cuong 20210141" userId="S::cuong.dn210141@sis.hust.edu.vn::ad5e1bed-03f0-4914-aa25-528ea62a91eb" providerId="AD" clId="Web-{C20ED39A-3B85-4CD8-9FF4-88B70F179466}" dt="2024-01-09T09:58:23.568" v="42"/>
          <ac:picMkLst>
            <pc:docMk/>
            <pc:sldMk cId="591096268" sldId="291"/>
            <ac:picMk id="5" creationId="{341CA598-002F-B250-B7BA-FD250C5FDF9C}"/>
          </ac:picMkLst>
        </pc:picChg>
      </pc:sldChg>
      <pc:sldChg chg="addSp delSp modSp add del replId">
        <pc:chgData name="Doan Ngoc Cuong 20210141" userId="S::cuong.dn210141@sis.hust.edu.vn::ad5e1bed-03f0-4914-aa25-528ea62a91eb" providerId="AD" clId="Web-{C20ED39A-3B85-4CD8-9FF4-88B70F179466}" dt="2024-01-09T10:15:52.766" v="172"/>
        <pc:sldMkLst>
          <pc:docMk/>
          <pc:sldMk cId="4072295090" sldId="292"/>
        </pc:sldMkLst>
        <pc:spChg chg="del mod">
          <ac:chgData name="Doan Ngoc Cuong 20210141" userId="S::cuong.dn210141@sis.hust.edu.vn::ad5e1bed-03f0-4914-aa25-528ea62a91eb" providerId="AD" clId="Web-{C20ED39A-3B85-4CD8-9FF4-88B70F179466}" dt="2024-01-09T10:11:36.525" v="130"/>
          <ac:spMkLst>
            <pc:docMk/>
            <pc:sldMk cId="4072295090" sldId="292"/>
            <ac:spMk id="7" creationId="{D759E54D-1C47-3544-0BD6-7D0AC40AFC49}"/>
          </ac:spMkLst>
        </pc:spChg>
        <pc:spChg chg="add mod">
          <ac:chgData name="Doan Ngoc Cuong 20210141" userId="S::cuong.dn210141@sis.hust.edu.vn::ad5e1bed-03f0-4914-aa25-528ea62a91eb" providerId="AD" clId="Web-{C20ED39A-3B85-4CD8-9FF4-88B70F179466}" dt="2024-01-09T10:11:31.790" v="127" actId="20577"/>
          <ac:spMkLst>
            <pc:docMk/>
            <pc:sldMk cId="4072295090" sldId="292"/>
            <ac:spMk id="8" creationId="{34A8CAD3-731C-AA01-DEAC-CAC6377E3D8D}"/>
          </ac:spMkLst>
        </pc:spChg>
        <pc:picChg chg="add del mod">
          <ac:chgData name="Doan Ngoc Cuong 20210141" userId="S::cuong.dn210141@sis.hust.edu.vn::ad5e1bed-03f0-4914-aa25-528ea62a91eb" providerId="AD" clId="Web-{C20ED39A-3B85-4CD8-9FF4-88B70F179466}" dt="2024-01-09T10:15:49.906" v="171"/>
          <ac:picMkLst>
            <pc:docMk/>
            <pc:sldMk cId="4072295090" sldId="292"/>
            <ac:picMk id="4" creationId="{3EE0AF1F-7188-4B24-8352-C07AF0684039}"/>
          </ac:picMkLst>
        </pc:picChg>
        <pc:picChg chg="del">
          <ac:chgData name="Doan Ngoc Cuong 20210141" userId="S::cuong.dn210141@sis.hust.edu.vn::ad5e1bed-03f0-4914-aa25-528ea62a91eb" providerId="AD" clId="Web-{C20ED39A-3B85-4CD8-9FF4-88B70F179466}" dt="2024-01-09T09:59:24.398" v="52"/>
          <ac:picMkLst>
            <pc:docMk/>
            <pc:sldMk cId="4072295090" sldId="292"/>
            <ac:picMk id="5" creationId="{D9EC839F-B9C5-AD85-DD8C-72CA92CBDFBC}"/>
          </ac:picMkLst>
        </pc:picChg>
      </pc:sldChg>
      <pc:sldChg chg="addSp delSp modSp add replId">
        <pc:chgData name="Doan Ngoc Cuong 20210141" userId="S::cuong.dn210141@sis.hust.edu.vn::ad5e1bed-03f0-4914-aa25-528ea62a91eb" providerId="AD" clId="Web-{C20ED39A-3B85-4CD8-9FF4-88B70F179466}" dt="2024-01-09T10:11:23.931" v="117" actId="1076"/>
        <pc:sldMkLst>
          <pc:docMk/>
          <pc:sldMk cId="553750856" sldId="293"/>
        </pc:sldMkLst>
        <pc:spChg chg="del mod">
          <ac:chgData name="Doan Ngoc Cuong 20210141" userId="S::cuong.dn210141@sis.hust.edu.vn::ad5e1bed-03f0-4914-aa25-528ea62a91eb" providerId="AD" clId="Web-{C20ED39A-3B85-4CD8-9FF4-88B70F179466}" dt="2024-01-09T10:11:22.040" v="116"/>
          <ac:spMkLst>
            <pc:docMk/>
            <pc:sldMk cId="553750856" sldId="293"/>
            <ac:spMk id="7" creationId="{23F08E72-02B8-46D1-7B0D-AFF836EAE37D}"/>
          </ac:spMkLst>
        </pc:spChg>
        <pc:spChg chg="add mod">
          <ac:chgData name="Doan Ngoc Cuong 20210141" userId="S::cuong.dn210141@sis.hust.edu.vn::ad5e1bed-03f0-4914-aa25-528ea62a91eb" providerId="AD" clId="Web-{C20ED39A-3B85-4CD8-9FF4-88B70F179466}" dt="2024-01-09T10:11:23.931" v="117" actId="1076"/>
          <ac:spMkLst>
            <pc:docMk/>
            <pc:sldMk cId="553750856" sldId="293"/>
            <ac:spMk id="8" creationId="{C7EA12E1-A8C1-9C50-9B69-9661558A9BB9}"/>
          </ac:spMkLst>
        </pc:spChg>
        <pc:picChg chg="add mod">
          <ac:chgData name="Doan Ngoc Cuong 20210141" userId="S::cuong.dn210141@sis.hust.edu.vn::ad5e1bed-03f0-4914-aa25-528ea62a91eb" providerId="AD" clId="Web-{C20ED39A-3B85-4CD8-9FF4-88B70F179466}" dt="2024-01-09T10:00:10.696" v="68"/>
          <ac:picMkLst>
            <pc:docMk/>
            <pc:sldMk cId="553750856" sldId="293"/>
            <ac:picMk id="4" creationId="{ECF0A737-2DF2-A5E4-A355-48C114045B9D}"/>
          </ac:picMkLst>
        </pc:picChg>
        <pc:picChg chg="del">
          <ac:chgData name="Doan Ngoc Cuong 20210141" userId="S::cuong.dn210141@sis.hust.edu.vn::ad5e1bed-03f0-4914-aa25-528ea62a91eb" providerId="AD" clId="Web-{C20ED39A-3B85-4CD8-9FF4-88B70F179466}" dt="2024-01-09T09:59:42.633" v="60"/>
          <ac:picMkLst>
            <pc:docMk/>
            <pc:sldMk cId="553750856" sldId="293"/>
            <ac:picMk id="5" creationId="{CEE07F7D-DA12-FC49-3CF3-8F5136203695}"/>
          </ac:picMkLst>
        </pc:picChg>
      </pc:sldChg>
      <pc:sldChg chg="add del replId">
        <pc:chgData name="Doan Ngoc Cuong 20210141" userId="S::cuong.dn210141@sis.hust.edu.vn::ad5e1bed-03f0-4914-aa25-528ea62a91eb" providerId="AD" clId="Web-{C20ED39A-3B85-4CD8-9FF4-88B70F179466}" dt="2024-01-09T09:59:46.133" v="61"/>
        <pc:sldMkLst>
          <pc:docMk/>
          <pc:sldMk cId="686416223" sldId="294"/>
        </pc:sldMkLst>
      </pc:sldChg>
      <pc:sldChg chg="add del replId">
        <pc:chgData name="Doan Ngoc Cuong 20210141" userId="S::cuong.dn210141@sis.hust.edu.vn::ad5e1bed-03f0-4914-aa25-528ea62a91eb" providerId="AD" clId="Web-{C20ED39A-3B85-4CD8-9FF4-88B70F179466}" dt="2024-01-09T09:59:47.023" v="62"/>
        <pc:sldMkLst>
          <pc:docMk/>
          <pc:sldMk cId="3826708351" sldId="295"/>
        </pc:sldMkLst>
      </pc:sldChg>
      <pc:sldChg chg="addSp delSp modSp add replId">
        <pc:chgData name="Doan Ngoc Cuong 20210141" userId="S::cuong.dn210141@sis.hust.edu.vn::ad5e1bed-03f0-4914-aa25-528ea62a91eb" providerId="AD" clId="Web-{C20ED39A-3B85-4CD8-9FF4-88B70F179466}" dt="2024-01-09T10:07:31.362" v="103" actId="1076"/>
        <pc:sldMkLst>
          <pc:docMk/>
          <pc:sldMk cId="2104288660" sldId="296"/>
        </pc:sldMkLst>
        <pc:spChg chg="del mod">
          <ac:chgData name="Doan Ngoc Cuong 20210141" userId="S::cuong.dn210141@sis.hust.edu.vn::ad5e1bed-03f0-4914-aa25-528ea62a91eb" providerId="AD" clId="Web-{C20ED39A-3B85-4CD8-9FF4-88B70F179466}" dt="2024-01-09T10:07:28.566" v="102"/>
          <ac:spMkLst>
            <pc:docMk/>
            <pc:sldMk cId="2104288660" sldId="296"/>
            <ac:spMk id="7" creationId="{36011F93-60FC-C4CC-65E3-2EEA261D0D44}"/>
          </ac:spMkLst>
        </pc:spChg>
        <pc:spChg chg="add mod">
          <ac:chgData name="Doan Ngoc Cuong 20210141" userId="S::cuong.dn210141@sis.hust.edu.vn::ad5e1bed-03f0-4914-aa25-528ea62a91eb" providerId="AD" clId="Web-{C20ED39A-3B85-4CD8-9FF4-88B70F179466}" dt="2024-01-09T10:07:31.362" v="103" actId="1076"/>
          <ac:spMkLst>
            <pc:docMk/>
            <pc:sldMk cId="2104288660" sldId="296"/>
            <ac:spMk id="8" creationId="{49298D71-1E37-B54E-1FCB-A6CFBCF195B0}"/>
          </ac:spMkLst>
        </pc:spChg>
        <pc:picChg chg="add mod">
          <ac:chgData name="Doan Ngoc Cuong 20210141" userId="S::cuong.dn210141@sis.hust.edu.vn::ad5e1bed-03f0-4914-aa25-528ea62a91eb" providerId="AD" clId="Web-{C20ED39A-3B85-4CD8-9FF4-88B70F179466}" dt="2024-01-09T10:00:26.040" v="72" actId="1076"/>
          <ac:picMkLst>
            <pc:docMk/>
            <pc:sldMk cId="2104288660" sldId="296"/>
            <ac:picMk id="4" creationId="{CCCDB158-8975-342D-8C94-3D99FE545BA4}"/>
          </ac:picMkLst>
        </pc:picChg>
        <pc:picChg chg="del">
          <ac:chgData name="Doan Ngoc Cuong 20210141" userId="S::cuong.dn210141@sis.hust.edu.vn::ad5e1bed-03f0-4914-aa25-528ea62a91eb" providerId="AD" clId="Web-{C20ED39A-3B85-4CD8-9FF4-88B70F179466}" dt="2024-01-09T09:59:57.055" v="67"/>
          <ac:picMkLst>
            <pc:docMk/>
            <pc:sldMk cId="2104288660" sldId="296"/>
            <ac:picMk id="5" creationId="{54018B83-37D1-8F8C-C1C6-041B96BA25E4}"/>
          </ac:picMkLst>
        </pc:picChg>
      </pc:sldChg>
      <pc:sldChg chg="addSp delSp modSp add replId">
        <pc:chgData name="Doan Ngoc Cuong 20210141" userId="S::cuong.dn210141@sis.hust.edu.vn::ad5e1bed-03f0-4914-aa25-528ea62a91eb" providerId="AD" clId="Web-{C20ED39A-3B85-4CD8-9FF4-88B70F179466}" dt="2024-01-09T10:16:26.672" v="181" actId="14100"/>
        <pc:sldMkLst>
          <pc:docMk/>
          <pc:sldMk cId="862905648" sldId="297"/>
        </pc:sldMkLst>
        <pc:spChg chg="del mod">
          <ac:chgData name="Doan Ngoc Cuong 20210141" userId="S::cuong.dn210141@sis.hust.edu.vn::ad5e1bed-03f0-4914-aa25-528ea62a91eb" providerId="AD" clId="Web-{C20ED39A-3B85-4CD8-9FF4-88B70F179466}" dt="2024-01-09T10:11:48.400" v="141"/>
          <ac:spMkLst>
            <pc:docMk/>
            <pc:sldMk cId="862905648" sldId="297"/>
            <ac:spMk id="7" creationId="{7A28B872-3487-B45D-C9F7-6A2BBBB605B2}"/>
          </ac:spMkLst>
        </pc:spChg>
        <pc:spChg chg="add mod">
          <ac:chgData name="Doan Ngoc Cuong 20210141" userId="S::cuong.dn210141@sis.hust.edu.vn::ad5e1bed-03f0-4914-aa25-528ea62a91eb" providerId="AD" clId="Web-{C20ED39A-3B85-4CD8-9FF4-88B70F179466}" dt="2024-01-09T10:16:26.672" v="181" actId="14100"/>
          <ac:spMkLst>
            <pc:docMk/>
            <pc:sldMk cId="862905648" sldId="297"/>
            <ac:spMk id="8" creationId="{0DA183E9-0089-73B9-275D-299206624BB0}"/>
          </ac:spMkLst>
        </pc:spChg>
        <pc:picChg chg="add mod">
          <ac:chgData name="Doan Ngoc Cuong 20210141" userId="S::cuong.dn210141@sis.hust.edu.vn::ad5e1bed-03f0-4914-aa25-528ea62a91eb" providerId="AD" clId="Web-{C20ED39A-3B85-4CD8-9FF4-88B70F179466}" dt="2024-01-09T10:15:46.031" v="170" actId="14100"/>
          <ac:picMkLst>
            <pc:docMk/>
            <pc:sldMk cId="862905648" sldId="297"/>
            <ac:picMk id="4" creationId="{E3AD8C7E-E369-7E3C-379E-E8C6707BE3DB}"/>
          </ac:picMkLst>
        </pc:picChg>
        <pc:picChg chg="del">
          <ac:chgData name="Doan Ngoc Cuong 20210141" userId="S::cuong.dn210141@sis.hust.edu.vn::ad5e1bed-03f0-4914-aa25-528ea62a91eb" providerId="AD" clId="Web-{C20ED39A-3B85-4CD8-9FF4-88B70F179466}" dt="2024-01-09T09:58:25.006" v="43"/>
          <ac:picMkLst>
            <pc:docMk/>
            <pc:sldMk cId="862905648" sldId="297"/>
            <ac:picMk id="5" creationId="{6C4A55CA-3959-9711-4B3A-58A9731CC910}"/>
          </ac:picMkLst>
        </pc:picChg>
      </pc:sldChg>
      <pc:sldChg chg="modSp add ord replId">
        <pc:chgData name="Doan Ngoc Cuong 20210141" userId="S::cuong.dn210141@sis.hust.edu.vn::ad5e1bed-03f0-4914-aa25-528ea62a91eb" providerId="AD" clId="Web-{C20ED39A-3B85-4CD8-9FF4-88B70F179466}" dt="2024-01-09T10:24:40.700" v="199" actId="14100"/>
        <pc:sldMkLst>
          <pc:docMk/>
          <pc:sldMk cId="1958264992" sldId="298"/>
        </pc:sldMkLst>
        <pc:spChg chg="mod">
          <ac:chgData name="Doan Ngoc Cuong 20210141" userId="S::cuong.dn210141@sis.hust.edu.vn::ad5e1bed-03f0-4914-aa25-528ea62a91eb" providerId="AD" clId="Web-{C20ED39A-3B85-4CD8-9FF4-88B70F179466}" dt="2024-01-09T10:24:40.700" v="199" actId="14100"/>
          <ac:spMkLst>
            <pc:docMk/>
            <pc:sldMk cId="1958264992" sldId="298"/>
            <ac:spMk id="8" creationId="{762A954B-894D-886B-9769-D0FDD68C99E0}"/>
          </ac:spMkLst>
        </pc:spChg>
      </pc:sldChg>
      <pc:sldChg chg="add del replId">
        <pc:chgData name="Doan Ngoc Cuong 20210141" userId="S::cuong.dn210141@sis.hust.edu.vn::ad5e1bed-03f0-4914-aa25-528ea62a91eb" providerId="AD" clId="Web-{C20ED39A-3B85-4CD8-9FF4-88B70F179466}" dt="2024-01-09T09:58:26.490" v="44"/>
        <pc:sldMkLst>
          <pc:docMk/>
          <pc:sldMk cId="3917489722" sldId="298"/>
        </pc:sldMkLst>
      </pc:sldChg>
    </pc:docChg>
  </pc:docChgLst>
  <pc:docChgLst>
    <pc:chgData name="Doan Ngoc Cuong 20210141" userId="S::cuong.dn210141@sis.hust.edu.vn::ad5e1bed-03f0-4914-aa25-528ea62a91eb" providerId="AD" clId="Web-{8815EEEE-C925-8F8D-5491-BB82F4DD12E1}"/>
    <pc:docChg chg="addSld delSld modSld">
      <pc:chgData name="Doan Ngoc Cuong 20210141" userId="S::cuong.dn210141@sis.hust.edu.vn::ad5e1bed-03f0-4914-aa25-528ea62a91eb" providerId="AD" clId="Web-{8815EEEE-C925-8F8D-5491-BB82F4DD12E1}" dt="2024-01-09T09:10:28.064" v="93" actId="14100"/>
      <pc:docMkLst>
        <pc:docMk/>
      </pc:docMkLst>
      <pc:sldChg chg="modSp">
        <pc:chgData name="Doan Ngoc Cuong 20210141" userId="S::cuong.dn210141@sis.hust.edu.vn::ad5e1bed-03f0-4914-aa25-528ea62a91eb" providerId="AD" clId="Web-{8815EEEE-C925-8F8D-5491-BB82F4DD12E1}" dt="2024-01-09T09:01:44.911" v="13" actId="20577"/>
        <pc:sldMkLst>
          <pc:docMk/>
          <pc:sldMk cId="0" sldId="259"/>
        </pc:sldMkLst>
        <pc:spChg chg="mod">
          <ac:chgData name="Doan Ngoc Cuong 20210141" userId="S::cuong.dn210141@sis.hust.edu.vn::ad5e1bed-03f0-4914-aa25-528ea62a91eb" providerId="AD" clId="Web-{8815EEEE-C925-8F8D-5491-BB82F4DD12E1}" dt="2024-01-09T09:01:40.208" v="2" actId="20577"/>
          <ac:spMkLst>
            <pc:docMk/>
            <pc:sldMk cId="0" sldId="259"/>
            <ac:spMk id="8" creationId="{00000000-0000-0000-0000-000000000000}"/>
          </ac:spMkLst>
        </pc:spChg>
        <pc:spChg chg="mod">
          <ac:chgData name="Doan Ngoc Cuong 20210141" userId="S::cuong.dn210141@sis.hust.edu.vn::ad5e1bed-03f0-4914-aa25-528ea62a91eb" providerId="AD" clId="Web-{8815EEEE-C925-8F8D-5491-BB82F4DD12E1}" dt="2024-01-09T09:01:41.208" v="5" actId="20577"/>
          <ac:spMkLst>
            <pc:docMk/>
            <pc:sldMk cId="0" sldId="259"/>
            <ac:spMk id="11" creationId="{00000000-0000-0000-0000-000000000000}"/>
          </ac:spMkLst>
        </pc:spChg>
        <pc:spChg chg="mod">
          <ac:chgData name="Doan Ngoc Cuong 20210141" userId="S::cuong.dn210141@sis.hust.edu.vn::ad5e1bed-03f0-4914-aa25-528ea62a91eb" providerId="AD" clId="Web-{8815EEEE-C925-8F8D-5491-BB82F4DD12E1}" dt="2024-01-09T09:01:44.911" v="13" actId="20577"/>
          <ac:spMkLst>
            <pc:docMk/>
            <pc:sldMk cId="0" sldId="259"/>
            <ac:spMk id="14" creationId="{00000000-0000-0000-0000-000000000000}"/>
          </ac:spMkLst>
        </pc:spChg>
      </pc:sldChg>
      <pc:sldChg chg="modSp">
        <pc:chgData name="Doan Ngoc Cuong 20210141" userId="S::cuong.dn210141@sis.hust.edu.vn::ad5e1bed-03f0-4914-aa25-528ea62a91eb" providerId="AD" clId="Web-{8815EEEE-C925-8F8D-5491-BB82F4DD12E1}" dt="2024-01-09T09:02:19.787" v="20" actId="20577"/>
        <pc:sldMkLst>
          <pc:docMk/>
          <pc:sldMk cId="0" sldId="260"/>
        </pc:sldMkLst>
        <pc:spChg chg="mod">
          <ac:chgData name="Doan Ngoc Cuong 20210141" userId="S::cuong.dn210141@sis.hust.edu.vn::ad5e1bed-03f0-4914-aa25-528ea62a91eb" providerId="AD" clId="Web-{8815EEEE-C925-8F8D-5491-BB82F4DD12E1}" dt="2024-01-09T09:02:19.787" v="20" actId="20577"/>
          <ac:spMkLst>
            <pc:docMk/>
            <pc:sldMk cId="0" sldId="260"/>
            <ac:spMk id="15" creationId="{00000000-0000-0000-0000-000000000000}"/>
          </ac:spMkLst>
        </pc:spChg>
        <pc:spChg chg="mod">
          <ac:chgData name="Doan Ngoc Cuong 20210141" userId="S::cuong.dn210141@sis.hust.edu.vn::ad5e1bed-03f0-4914-aa25-528ea62a91eb" providerId="AD" clId="Web-{8815EEEE-C925-8F8D-5491-BB82F4DD12E1}" dt="2024-01-09T09:02:13.021" v="17" actId="20577"/>
          <ac:spMkLst>
            <pc:docMk/>
            <pc:sldMk cId="0" sldId="260"/>
            <ac:spMk id="20" creationId="{00000000-0000-0000-0000-000000000000}"/>
          </ac:spMkLst>
        </pc:spChg>
      </pc:sldChg>
      <pc:sldChg chg="del">
        <pc:chgData name="Doan Ngoc Cuong 20210141" userId="S::cuong.dn210141@sis.hust.edu.vn::ad5e1bed-03f0-4914-aa25-528ea62a91eb" providerId="AD" clId="Web-{8815EEEE-C925-8F8D-5491-BB82F4DD12E1}" dt="2024-01-09T09:04:13.586" v="32"/>
        <pc:sldMkLst>
          <pc:docMk/>
          <pc:sldMk cId="0" sldId="261"/>
        </pc:sldMkLst>
      </pc:sldChg>
      <pc:sldChg chg="del">
        <pc:chgData name="Doan Ngoc Cuong 20210141" userId="S::cuong.dn210141@sis.hust.edu.vn::ad5e1bed-03f0-4914-aa25-528ea62a91eb" providerId="AD" clId="Web-{8815EEEE-C925-8F8D-5491-BB82F4DD12E1}" dt="2024-01-09T09:04:09.071" v="30"/>
        <pc:sldMkLst>
          <pc:docMk/>
          <pc:sldMk cId="326936502" sldId="265"/>
        </pc:sldMkLst>
      </pc:sldChg>
      <pc:sldChg chg="del">
        <pc:chgData name="Doan Ngoc Cuong 20210141" userId="S::cuong.dn210141@sis.hust.edu.vn::ad5e1bed-03f0-4914-aa25-528ea62a91eb" providerId="AD" clId="Web-{8815EEEE-C925-8F8D-5491-BB82F4DD12E1}" dt="2024-01-09T09:04:05.883" v="29"/>
        <pc:sldMkLst>
          <pc:docMk/>
          <pc:sldMk cId="2999395721" sldId="275"/>
        </pc:sldMkLst>
      </pc:sldChg>
      <pc:sldChg chg="del">
        <pc:chgData name="Doan Ngoc Cuong 20210141" userId="S::cuong.dn210141@sis.hust.edu.vn::ad5e1bed-03f0-4914-aa25-528ea62a91eb" providerId="AD" clId="Web-{8815EEEE-C925-8F8D-5491-BB82F4DD12E1}" dt="2024-01-09T09:04:11.196" v="31"/>
        <pc:sldMkLst>
          <pc:docMk/>
          <pc:sldMk cId="4237155750" sldId="276"/>
        </pc:sldMkLst>
      </pc:sldChg>
      <pc:sldChg chg="modSp">
        <pc:chgData name="Doan Ngoc Cuong 20210141" userId="S::cuong.dn210141@sis.hust.edu.vn::ad5e1bed-03f0-4914-aa25-528ea62a91eb" providerId="AD" clId="Web-{8815EEEE-C925-8F8D-5491-BB82F4DD12E1}" dt="2024-01-09T09:03:46.336" v="28" actId="20577"/>
        <pc:sldMkLst>
          <pc:docMk/>
          <pc:sldMk cId="3986465067" sldId="278"/>
        </pc:sldMkLst>
        <pc:spChg chg="mod">
          <ac:chgData name="Doan Ngoc Cuong 20210141" userId="S::cuong.dn210141@sis.hust.edu.vn::ad5e1bed-03f0-4914-aa25-528ea62a91eb" providerId="AD" clId="Web-{8815EEEE-C925-8F8D-5491-BB82F4DD12E1}" dt="2024-01-09T09:03:46.336" v="28" actId="20577"/>
          <ac:spMkLst>
            <pc:docMk/>
            <pc:sldMk cId="3986465067" sldId="278"/>
            <ac:spMk id="4" creationId="{00000000-0000-0000-0000-000000000000}"/>
          </ac:spMkLst>
        </pc:spChg>
      </pc:sldChg>
      <pc:sldChg chg="addSp delSp modSp add replId">
        <pc:chgData name="Doan Ngoc Cuong 20210141" userId="S::cuong.dn210141@sis.hust.edu.vn::ad5e1bed-03f0-4914-aa25-528ea62a91eb" providerId="AD" clId="Web-{8815EEEE-C925-8F8D-5491-BB82F4DD12E1}" dt="2024-01-09T09:10:28.064" v="93" actId="14100"/>
        <pc:sldMkLst>
          <pc:docMk/>
          <pc:sldMk cId="743604569" sldId="282"/>
        </pc:sldMkLst>
        <pc:spChg chg="mod">
          <ac:chgData name="Doan Ngoc Cuong 20210141" userId="S::cuong.dn210141@sis.hust.edu.vn::ad5e1bed-03f0-4914-aa25-528ea62a91eb" providerId="AD" clId="Web-{8815EEEE-C925-8F8D-5491-BB82F4DD12E1}" dt="2024-01-09T09:07:14.856" v="43" actId="1076"/>
          <ac:spMkLst>
            <pc:docMk/>
            <pc:sldMk cId="743604569" sldId="282"/>
            <ac:spMk id="4" creationId="{57E954A9-7754-3375-6B78-D386820E64E2}"/>
          </ac:spMkLst>
        </pc:spChg>
        <pc:spChg chg="add del mod">
          <ac:chgData name="Doan Ngoc Cuong 20210141" userId="S::cuong.dn210141@sis.hust.edu.vn::ad5e1bed-03f0-4914-aa25-528ea62a91eb" providerId="AD" clId="Web-{8815EEEE-C925-8F8D-5491-BB82F4DD12E1}" dt="2024-01-09T09:09:22.781" v="72"/>
          <ac:spMkLst>
            <pc:docMk/>
            <pc:sldMk cId="743604569" sldId="282"/>
            <ac:spMk id="6" creationId="{0E120476-8FAD-3A9F-366A-BAC72A41C154}"/>
          </ac:spMkLst>
        </pc:spChg>
        <pc:spChg chg="add mod">
          <ac:chgData name="Doan Ngoc Cuong 20210141" userId="S::cuong.dn210141@sis.hust.edu.vn::ad5e1bed-03f0-4914-aa25-528ea62a91eb" providerId="AD" clId="Web-{8815EEEE-C925-8F8D-5491-BB82F4DD12E1}" dt="2024-01-09T09:10:28.064" v="93" actId="14100"/>
          <ac:spMkLst>
            <pc:docMk/>
            <pc:sldMk cId="743604569" sldId="282"/>
            <ac:spMk id="8" creationId="{9C340E14-B1F5-002A-B4F2-51B5B7066BA1}"/>
          </ac:spMkLst>
        </pc:spChg>
      </pc:sldChg>
      <pc:sldChg chg="modSp add del replId">
        <pc:chgData name="Doan Ngoc Cuong 20210141" userId="S::cuong.dn210141@sis.hust.edu.vn::ad5e1bed-03f0-4914-aa25-528ea62a91eb" providerId="AD" clId="Web-{8815EEEE-C925-8F8D-5491-BB82F4DD12E1}" dt="2024-01-09T09:07:09.825" v="42"/>
        <pc:sldMkLst>
          <pc:docMk/>
          <pc:sldMk cId="780084577" sldId="283"/>
        </pc:sldMkLst>
        <pc:spChg chg="mod">
          <ac:chgData name="Doan Ngoc Cuong 20210141" userId="S::cuong.dn210141@sis.hust.edu.vn::ad5e1bed-03f0-4914-aa25-528ea62a91eb" providerId="AD" clId="Web-{8815EEEE-C925-8F8D-5491-BB82F4DD12E1}" dt="2024-01-09T09:07:03.309" v="41" actId="1076"/>
          <ac:spMkLst>
            <pc:docMk/>
            <pc:sldMk cId="780084577" sldId="283"/>
            <ac:spMk id="4" creationId="{CC1E764D-AB7E-8272-E429-0B3D06506087}"/>
          </ac:spMkLst>
        </pc:spChg>
      </pc:sldChg>
      <pc:sldChg chg="new del">
        <pc:chgData name="Doan Ngoc Cuong 20210141" userId="S::cuong.dn210141@sis.hust.edu.vn::ad5e1bed-03f0-4914-aa25-528ea62a91eb" providerId="AD" clId="Web-{8815EEEE-C925-8F8D-5491-BB82F4DD12E1}" dt="2024-01-09T09:08:11.420" v="45"/>
        <pc:sldMkLst>
          <pc:docMk/>
          <pc:sldMk cId="572482720" sldId="284"/>
        </pc:sldMkLst>
      </pc:sldChg>
    </pc:docChg>
  </pc:docChgLst>
  <pc:docChgLst>
    <pc:chgData name="Nguyen Minh Tuan 20214940" userId="d3ebf63f-2287-42e8-aa20-b70dddb15d88" providerId="ADAL" clId="{C6A4AA68-257F-4185-9230-806418F86C03}"/>
    <pc:docChg chg="undo custSel addSld delSld modSld sldOrd">
      <pc:chgData name="Nguyen Minh Tuan 20214940" userId="d3ebf63f-2287-42e8-aa20-b70dddb15d88" providerId="ADAL" clId="{C6A4AA68-257F-4185-9230-806418F86C03}" dt="2024-01-09T15:53:00.606" v="176" actId="1076"/>
      <pc:docMkLst>
        <pc:docMk/>
      </pc:docMkLst>
      <pc:sldChg chg="addSp delSp modSp mod ord">
        <pc:chgData name="Nguyen Minh Tuan 20214940" userId="d3ebf63f-2287-42e8-aa20-b70dddb15d88" providerId="ADAL" clId="{C6A4AA68-257F-4185-9230-806418F86C03}" dt="2024-01-09T15:42:46.621" v="155" actId="20577"/>
        <pc:sldMkLst>
          <pc:docMk/>
          <pc:sldMk cId="841000100" sldId="270"/>
        </pc:sldMkLst>
        <pc:spChg chg="add mod">
          <ac:chgData name="Nguyen Minh Tuan 20214940" userId="d3ebf63f-2287-42e8-aa20-b70dddb15d88" providerId="ADAL" clId="{C6A4AA68-257F-4185-9230-806418F86C03}" dt="2024-01-09T15:42:46.621" v="155" actId="20577"/>
          <ac:spMkLst>
            <pc:docMk/>
            <pc:sldMk cId="841000100" sldId="270"/>
            <ac:spMk id="2" creationId="{A613F347-99E5-F3EB-F70E-9472C2235646}"/>
          </ac:spMkLst>
        </pc:spChg>
        <pc:spChg chg="add mod">
          <ac:chgData name="Nguyen Minh Tuan 20214940" userId="d3ebf63f-2287-42e8-aa20-b70dddb15d88" providerId="ADAL" clId="{C6A4AA68-257F-4185-9230-806418F86C03}" dt="2024-01-09T15:25:12.038" v="29" actId="113"/>
          <ac:spMkLst>
            <pc:docMk/>
            <pc:sldMk cId="841000100" sldId="270"/>
            <ac:spMk id="3" creationId="{DF4ECEE9-8B05-2F8D-9E0D-3387C25BF832}"/>
          </ac:spMkLst>
        </pc:spChg>
        <pc:spChg chg="add mod">
          <ac:chgData name="Nguyen Minh Tuan 20214940" userId="d3ebf63f-2287-42e8-aa20-b70dddb15d88" providerId="ADAL" clId="{C6A4AA68-257F-4185-9230-806418F86C03}" dt="2024-01-09T15:24:46.458" v="9" actId="571"/>
          <ac:spMkLst>
            <pc:docMk/>
            <pc:sldMk cId="841000100" sldId="270"/>
            <ac:spMk id="5" creationId="{02B40ED3-E5A3-C0EF-80BE-F46ADFD03575}"/>
          </ac:spMkLst>
        </pc:spChg>
        <pc:spChg chg="del">
          <ac:chgData name="Nguyen Minh Tuan 20214940" userId="d3ebf63f-2287-42e8-aa20-b70dddb15d88" providerId="ADAL" clId="{C6A4AA68-257F-4185-9230-806418F86C03}" dt="2024-01-09T15:24:26.253" v="4" actId="478"/>
          <ac:spMkLst>
            <pc:docMk/>
            <pc:sldMk cId="841000100" sldId="270"/>
            <ac:spMk id="7" creationId="{00000000-0000-0000-0000-000000000000}"/>
          </ac:spMkLst>
        </pc:spChg>
        <pc:spChg chg="add del mod">
          <ac:chgData name="Nguyen Minh Tuan 20214940" userId="d3ebf63f-2287-42e8-aa20-b70dddb15d88" providerId="ADAL" clId="{C6A4AA68-257F-4185-9230-806418F86C03}" dt="2024-01-09T15:24:21.918" v="3" actId="368"/>
          <ac:spMkLst>
            <pc:docMk/>
            <pc:sldMk cId="841000100" sldId="270"/>
            <ac:spMk id="11" creationId="{CB54024D-91AF-86AD-FD91-8EF783E3858E}"/>
          </ac:spMkLst>
        </pc:spChg>
        <pc:picChg chg="del">
          <ac:chgData name="Nguyen Minh Tuan 20214940" userId="d3ebf63f-2287-42e8-aa20-b70dddb15d88" providerId="ADAL" clId="{C6A4AA68-257F-4185-9230-806418F86C03}" dt="2024-01-09T15:24:09.573" v="0" actId="478"/>
          <ac:picMkLst>
            <pc:docMk/>
            <pc:sldMk cId="841000100" sldId="270"/>
            <ac:picMk id="9" creationId="{2D516BC9-03E6-F393-847E-A589E2935EA1}"/>
          </ac:picMkLst>
        </pc:picChg>
        <pc:picChg chg="add mod">
          <ac:chgData name="Nguyen Minh Tuan 20214940" userId="d3ebf63f-2287-42e8-aa20-b70dddb15d88" providerId="ADAL" clId="{C6A4AA68-257F-4185-9230-806418F86C03}" dt="2024-01-09T15:28:04.222" v="59" actId="1076"/>
          <ac:picMkLst>
            <pc:docMk/>
            <pc:sldMk cId="841000100" sldId="270"/>
            <ac:picMk id="13" creationId="{79A11538-9D47-6880-1019-DC892F9E138B}"/>
          </ac:picMkLst>
        </pc:picChg>
        <pc:picChg chg="add mod modCrop">
          <ac:chgData name="Nguyen Minh Tuan 20214940" userId="d3ebf63f-2287-42e8-aa20-b70dddb15d88" providerId="ADAL" clId="{C6A4AA68-257F-4185-9230-806418F86C03}" dt="2024-01-09T15:27:44.979" v="55" actId="1076"/>
          <ac:picMkLst>
            <pc:docMk/>
            <pc:sldMk cId="841000100" sldId="270"/>
            <ac:picMk id="14" creationId="{BECDF69E-E056-521A-8C80-DDAC755FACC4}"/>
          </ac:picMkLst>
        </pc:picChg>
      </pc:sldChg>
      <pc:sldChg chg="addSp modSp mod ord">
        <pc:chgData name="Nguyen Minh Tuan 20214940" userId="d3ebf63f-2287-42e8-aa20-b70dddb15d88" providerId="ADAL" clId="{C6A4AA68-257F-4185-9230-806418F86C03}" dt="2024-01-09T15:51:57.613" v="169" actId="20577"/>
        <pc:sldMkLst>
          <pc:docMk/>
          <pc:sldMk cId="2534251238" sldId="285"/>
        </pc:sldMkLst>
        <pc:spChg chg="add mod">
          <ac:chgData name="Nguyen Minh Tuan 20214940" userId="d3ebf63f-2287-42e8-aa20-b70dddb15d88" providerId="ADAL" clId="{C6A4AA68-257F-4185-9230-806418F86C03}" dt="2024-01-09T15:29:44.595" v="96" actId="20577"/>
          <ac:spMkLst>
            <pc:docMk/>
            <pc:sldMk cId="2534251238" sldId="285"/>
            <ac:spMk id="2" creationId="{F1F684C6-E83F-D617-67E7-20F0ADC6FA1B}"/>
          </ac:spMkLst>
        </pc:spChg>
        <pc:spChg chg="mod">
          <ac:chgData name="Nguyen Minh Tuan 20214940" userId="d3ebf63f-2287-42e8-aa20-b70dddb15d88" providerId="ADAL" clId="{C6A4AA68-257F-4185-9230-806418F86C03}" dt="2024-01-09T15:51:37.254" v="157" actId="20577"/>
          <ac:spMkLst>
            <pc:docMk/>
            <pc:sldMk cId="2534251238" sldId="285"/>
            <ac:spMk id="7" creationId="{00000000-0000-0000-0000-000000000000}"/>
          </ac:spMkLst>
        </pc:spChg>
        <pc:spChg chg="mod">
          <ac:chgData name="Nguyen Minh Tuan 20214940" userId="d3ebf63f-2287-42e8-aa20-b70dddb15d88" providerId="ADAL" clId="{C6A4AA68-257F-4185-9230-806418F86C03}" dt="2024-01-09T15:51:57.613" v="169" actId="20577"/>
          <ac:spMkLst>
            <pc:docMk/>
            <pc:sldMk cId="2534251238" sldId="285"/>
            <ac:spMk id="11" creationId="{3805641F-AF42-2E69-3357-386C3A47D489}"/>
          </ac:spMkLst>
        </pc:spChg>
        <pc:spChg chg="mod">
          <ac:chgData name="Nguyen Minh Tuan 20214940" userId="d3ebf63f-2287-42e8-aa20-b70dddb15d88" providerId="ADAL" clId="{C6A4AA68-257F-4185-9230-806418F86C03}" dt="2024-01-09T15:29:26.900" v="65" actId="2711"/>
          <ac:spMkLst>
            <pc:docMk/>
            <pc:sldMk cId="2534251238" sldId="285"/>
            <ac:spMk id="13" creationId="{B49B9629-FD1D-BD4F-E2D4-9294383E0130}"/>
          </ac:spMkLst>
        </pc:spChg>
      </pc:sldChg>
      <pc:sldChg chg="addSp delSp modSp mod ord">
        <pc:chgData name="Nguyen Minh Tuan 20214940" userId="d3ebf63f-2287-42e8-aa20-b70dddb15d88" providerId="ADAL" clId="{C6A4AA68-257F-4185-9230-806418F86C03}" dt="2024-01-09T15:53:00.606" v="176" actId="1076"/>
        <pc:sldMkLst>
          <pc:docMk/>
          <pc:sldMk cId="4098779054" sldId="303"/>
        </pc:sldMkLst>
        <pc:spChg chg="add mod">
          <ac:chgData name="Nguyen Minh Tuan 20214940" userId="d3ebf63f-2287-42e8-aa20-b70dddb15d88" providerId="ADAL" clId="{C6A4AA68-257F-4185-9230-806418F86C03}" dt="2024-01-09T15:31:14.804" v="99"/>
          <ac:spMkLst>
            <pc:docMk/>
            <pc:sldMk cId="4098779054" sldId="303"/>
            <ac:spMk id="2" creationId="{37F00FC8-C3FD-9C9A-1168-1946E35E1D33}"/>
          </ac:spMkLst>
        </pc:spChg>
        <pc:spChg chg="add mod">
          <ac:chgData name="Nguyen Minh Tuan 20214940" userId="d3ebf63f-2287-42e8-aa20-b70dddb15d88" providerId="ADAL" clId="{C6A4AA68-257F-4185-9230-806418F86C03}" dt="2024-01-09T15:52:04.813" v="170"/>
          <ac:spMkLst>
            <pc:docMk/>
            <pc:sldMk cId="4098779054" sldId="303"/>
            <ac:spMk id="3" creationId="{DA36BDA6-DF25-8BFA-72FF-0B4E9C98D1CC}"/>
          </ac:spMkLst>
        </pc:spChg>
        <pc:spChg chg="add mod">
          <ac:chgData name="Nguyen Minh Tuan 20214940" userId="d3ebf63f-2287-42e8-aa20-b70dddb15d88" providerId="ADAL" clId="{C6A4AA68-257F-4185-9230-806418F86C03}" dt="2024-01-09T15:52:08.126" v="172"/>
          <ac:spMkLst>
            <pc:docMk/>
            <pc:sldMk cId="4098779054" sldId="303"/>
            <ac:spMk id="4" creationId="{2ECEC860-DF22-D2AE-7824-07276A2D1A7B}"/>
          </ac:spMkLst>
        </pc:spChg>
        <pc:spChg chg="del">
          <ac:chgData name="Nguyen Minh Tuan 20214940" userId="d3ebf63f-2287-42e8-aa20-b70dddb15d88" providerId="ADAL" clId="{C6A4AA68-257F-4185-9230-806418F86C03}" dt="2024-01-09T15:52:07.760" v="171" actId="478"/>
          <ac:spMkLst>
            <pc:docMk/>
            <pc:sldMk cId="4098779054" sldId="303"/>
            <ac:spMk id="11" creationId="{3805641F-AF42-2E69-3357-386C3A47D489}"/>
          </ac:spMkLst>
        </pc:spChg>
        <pc:picChg chg="add mod">
          <ac:chgData name="Nguyen Minh Tuan 20214940" userId="d3ebf63f-2287-42e8-aa20-b70dddb15d88" providerId="ADAL" clId="{C6A4AA68-257F-4185-9230-806418F86C03}" dt="2024-01-09T15:53:00.606" v="176" actId="1076"/>
          <ac:picMkLst>
            <pc:docMk/>
            <pc:sldMk cId="4098779054" sldId="303"/>
            <ac:picMk id="13" creationId="{99491829-4C55-BA0E-BCE8-6F9589703BD0}"/>
          </ac:picMkLst>
        </pc:picChg>
        <pc:picChg chg="del">
          <ac:chgData name="Nguyen Minh Tuan 20214940" userId="d3ebf63f-2287-42e8-aa20-b70dddb15d88" providerId="ADAL" clId="{C6A4AA68-257F-4185-9230-806418F86C03}" dt="2024-01-09T15:52:54.070" v="174" actId="478"/>
          <ac:picMkLst>
            <pc:docMk/>
            <pc:sldMk cId="4098779054" sldId="303"/>
            <ac:picMk id="4098" creationId="{1BF79CA0-4170-AF09-A220-8DE99E756B30}"/>
          </ac:picMkLst>
        </pc:picChg>
      </pc:sldChg>
      <pc:sldChg chg="addSp modSp new del">
        <pc:chgData name="Nguyen Minh Tuan 20214940" userId="d3ebf63f-2287-42e8-aa20-b70dddb15d88" providerId="ADAL" clId="{C6A4AA68-257F-4185-9230-806418F86C03}" dt="2024-01-09T15:31:03.593" v="97" actId="2696"/>
        <pc:sldMkLst>
          <pc:docMk/>
          <pc:sldMk cId="161491345" sldId="311"/>
        </pc:sldMkLst>
        <pc:spChg chg="add mod">
          <ac:chgData name="Nguyen Minh Tuan 20214940" userId="d3ebf63f-2287-42e8-aa20-b70dddb15d88" providerId="ADAL" clId="{C6A4AA68-257F-4185-9230-806418F86C03}" dt="2024-01-09T15:29:36.248" v="67"/>
          <ac:spMkLst>
            <pc:docMk/>
            <pc:sldMk cId="161491345" sldId="311"/>
            <ac:spMk id="2" creationId="{CBE5C5E4-BE3A-8528-DA68-9FE3EE914EE6}"/>
          </ac:spMkLst>
        </pc:spChg>
      </pc:sldChg>
      <pc:sldChg chg="addSp delSp modSp add mod ord">
        <pc:chgData name="Nguyen Minh Tuan 20214940" userId="d3ebf63f-2287-42e8-aa20-b70dddb15d88" providerId="ADAL" clId="{C6A4AA68-257F-4185-9230-806418F86C03}" dt="2024-01-09T15:40:40.195" v="142"/>
        <pc:sldMkLst>
          <pc:docMk/>
          <pc:sldMk cId="4284583024" sldId="311"/>
        </pc:sldMkLst>
        <pc:spChg chg="mod">
          <ac:chgData name="Nguyen Minh Tuan 20214940" userId="d3ebf63f-2287-42e8-aa20-b70dddb15d88" providerId="ADAL" clId="{C6A4AA68-257F-4185-9230-806418F86C03}" dt="2024-01-09T15:31:44.719" v="123" actId="20577"/>
          <ac:spMkLst>
            <pc:docMk/>
            <pc:sldMk cId="4284583024" sldId="311"/>
            <ac:spMk id="2" creationId="{F1F684C6-E83F-D617-67E7-20F0ADC6FA1B}"/>
          </ac:spMkLst>
        </pc:spChg>
        <pc:spChg chg="add del mod">
          <ac:chgData name="Nguyen Minh Tuan 20214940" userId="d3ebf63f-2287-42e8-aa20-b70dddb15d88" providerId="ADAL" clId="{C6A4AA68-257F-4185-9230-806418F86C03}" dt="2024-01-09T15:32:12.515" v="131" actId="478"/>
          <ac:spMkLst>
            <pc:docMk/>
            <pc:sldMk cId="4284583024" sldId="311"/>
            <ac:spMk id="6" creationId="{EBAA739C-CC80-1F7C-1ACA-29ADB9BF4D50}"/>
          </ac:spMkLst>
        </pc:spChg>
        <pc:spChg chg="del">
          <ac:chgData name="Nguyen Minh Tuan 20214940" userId="d3ebf63f-2287-42e8-aa20-b70dddb15d88" providerId="ADAL" clId="{C6A4AA68-257F-4185-9230-806418F86C03}" dt="2024-01-09T15:31:56.085" v="128" actId="478"/>
          <ac:spMkLst>
            <pc:docMk/>
            <pc:sldMk cId="4284583024" sldId="311"/>
            <ac:spMk id="7" creationId="{00000000-0000-0000-0000-000000000000}"/>
          </ac:spMkLst>
        </pc:spChg>
        <pc:spChg chg="add del">
          <ac:chgData name="Nguyen Minh Tuan 20214940" userId="d3ebf63f-2287-42e8-aa20-b70dddb15d88" providerId="ADAL" clId="{C6A4AA68-257F-4185-9230-806418F86C03}" dt="2024-01-09T15:31:54.358" v="127" actId="478"/>
          <ac:spMkLst>
            <pc:docMk/>
            <pc:sldMk cId="4284583024" sldId="311"/>
            <ac:spMk id="13" creationId="{B49B9629-FD1D-BD4F-E2D4-9294383E0130}"/>
          </ac:spMkLst>
        </pc:spChg>
        <pc:picChg chg="add mod">
          <ac:chgData name="Nguyen Minh Tuan 20214940" userId="d3ebf63f-2287-42e8-aa20-b70dddb15d88" providerId="ADAL" clId="{C6A4AA68-257F-4185-9230-806418F86C03}" dt="2024-01-09T15:32:28.019" v="136" actId="1076"/>
          <ac:picMkLst>
            <pc:docMk/>
            <pc:sldMk cId="4284583024" sldId="311"/>
            <ac:picMk id="3" creationId="{79E70972-00C5-27E3-7796-DE4CE4DA1C00}"/>
          </ac:picMkLst>
        </pc:picChg>
        <pc:picChg chg="add del mod">
          <ac:chgData name="Nguyen Minh Tuan 20214940" userId="d3ebf63f-2287-42e8-aa20-b70dddb15d88" providerId="ADAL" clId="{C6A4AA68-257F-4185-9230-806418F86C03}" dt="2024-01-09T15:32:29.352" v="137" actId="478"/>
          <ac:picMkLst>
            <pc:docMk/>
            <pc:sldMk cId="4284583024" sldId="311"/>
            <ac:picMk id="4" creationId="{B000E634-0DA9-BD42-3119-0B8A6E4E9A2D}"/>
          </ac:picMkLst>
        </pc:picChg>
        <pc:picChg chg="del">
          <ac:chgData name="Nguyen Minh Tuan 20214940" userId="d3ebf63f-2287-42e8-aa20-b70dddb15d88" providerId="ADAL" clId="{C6A4AA68-257F-4185-9230-806418F86C03}" dt="2024-01-09T15:31:51.262" v="124" actId="478"/>
          <ac:picMkLst>
            <pc:docMk/>
            <pc:sldMk cId="4284583024" sldId="311"/>
            <ac:picMk id="5" creationId="{E6296223-C0B0-50DE-2E73-A191454550E4}"/>
          </ac:picMkLst>
        </pc:picChg>
        <pc:picChg chg="del">
          <ac:chgData name="Nguyen Minh Tuan 20214940" userId="d3ebf63f-2287-42e8-aa20-b70dddb15d88" providerId="ADAL" clId="{C6A4AA68-257F-4185-9230-806418F86C03}" dt="2024-01-09T15:31:51.525" v="125" actId="478"/>
          <ac:picMkLst>
            <pc:docMk/>
            <pc:sldMk cId="4284583024" sldId="311"/>
            <ac:picMk id="4098" creationId="{1BF79CA0-4170-AF09-A220-8DE99E756B30}"/>
          </ac:picMkLst>
        </pc:picChg>
      </pc:sldChg>
    </pc:docChg>
  </pc:docChgLst>
  <pc:docChgLst>
    <pc:chgData name="Doan Ngoc Cuong 20210141" userId="S::cuong.dn210141@sis.hust.edu.vn::ad5e1bed-03f0-4914-aa25-528ea62a91eb" providerId="AD" clId="Web-{FED8067D-4C19-DC3F-5ED2-A022201F8CB6}"/>
    <pc:docChg chg="addSld delSld modSld">
      <pc:chgData name="Doan Ngoc Cuong 20210141" userId="S::cuong.dn210141@sis.hust.edu.vn::ad5e1bed-03f0-4914-aa25-528ea62a91eb" providerId="AD" clId="Web-{FED8067D-4C19-DC3F-5ED2-A022201F8CB6}" dt="2024-01-09T17:22:15.308" v="274"/>
      <pc:docMkLst>
        <pc:docMk/>
      </pc:docMkLst>
      <pc:sldChg chg="del">
        <pc:chgData name="Doan Ngoc Cuong 20210141" userId="S::cuong.dn210141@sis.hust.edu.vn::ad5e1bed-03f0-4914-aa25-528ea62a91eb" providerId="AD" clId="Web-{FED8067D-4C19-DC3F-5ED2-A022201F8CB6}" dt="2024-01-09T17:06:34.639" v="30"/>
        <pc:sldMkLst>
          <pc:docMk/>
          <pc:sldMk cId="591096268" sldId="291"/>
        </pc:sldMkLst>
      </pc:sldChg>
      <pc:sldChg chg="addSp modSp modNotes">
        <pc:chgData name="Doan Ngoc Cuong 20210141" userId="S::cuong.dn210141@sis.hust.edu.vn::ad5e1bed-03f0-4914-aa25-528ea62a91eb" providerId="AD" clId="Web-{FED8067D-4C19-DC3F-5ED2-A022201F8CB6}" dt="2024-01-09T17:13:15.558" v="205" actId="20577"/>
        <pc:sldMkLst>
          <pc:docMk/>
          <pc:sldMk cId="862905648" sldId="297"/>
        </pc:sldMkLst>
        <pc:spChg chg="mod">
          <ac:chgData name="Doan Ngoc Cuong 20210141" userId="S::cuong.dn210141@sis.hust.edu.vn::ad5e1bed-03f0-4914-aa25-528ea62a91eb" providerId="AD" clId="Web-{FED8067D-4C19-DC3F-5ED2-A022201F8CB6}" dt="2024-01-09T17:10:08.458" v="69" actId="20577"/>
          <ac:spMkLst>
            <pc:docMk/>
            <pc:sldMk cId="862905648" sldId="297"/>
            <ac:spMk id="5" creationId="{E0D29A83-BB14-3DD4-B97D-5F476D61DCC6}"/>
          </ac:spMkLst>
        </pc:spChg>
        <pc:spChg chg="add mod">
          <ac:chgData name="Doan Ngoc Cuong 20210141" userId="S::cuong.dn210141@sis.hust.edu.vn::ad5e1bed-03f0-4914-aa25-528ea62a91eb" providerId="AD" clId="Web-{FED8067D-4C19-DC3F-5ED2-A022201F8CB6}" dt="2024-01-09T17:13:15.558" v="205" actId="20577"/>
          <ac:spMkLst>
            <pc:docMk/>
            <pc:sldMk cId="862905648" sldId="297"/>
            <ac:spMk id="10" creationId="{EBC7F82C-96BC-7FFC-83D4-809682263D4D}"/>
          </ac:spMkLst>
        </pc:spChg>
        <pc:picChg chg="mod">
          <ac:chgData name="Doan Ngoc Cuong 20210141" userId="S::cuong.dn210141@sis.hust.edu.vn::ad5e1bed-03f0-4914-aa25-528ea62a91eb" providerId="AD" clId="Web-{FED8067D-4C19-DC3F-5ED2-A022201F8CB6}" dt="2024-01-09T17:07:08.468" v="32" actId="14100"/>
          <ac:picMkLst>
            <pc:docMk/>
            <pc:sldMk cId="862905648" sldId="297"/>
            <ac:picMk id="4" creationId="{E3AD8C7E-E369-7E3C-379E-E8C6707BE3DB}"/>
          </ac:picMkLst>
        </pc:picChg>
      </pc:sldChg>
      <pc:sldChg chg="addSp delSp modSp modNotes">
        <pc:chgData name="Doan Ngoc Cuong 20210141" userId="S::cuong.dn210141@sis.hust.edu.vn::ad5e1bed-03f0-4914-aa25-528ea62a91eb" providerId="AD" clId="Web-{FED8067D-4C19-DC3F-5ED2-A022201F8CB6}" dt="2024-01-09T17:22:15.308" v="274"/>
        <pc:sldMkLst>
          <pc:docMk/>
          <pc:sldMk cId="1478575777" sldId="307"/>
        </pc:sldMkLst>
        <pc:spChg chg="mod">
          <ac:chgData name="Doan Ngoc Cuong 20210141" userId="S::cuong.dn210141@sis.hust.edu.vn::ad5e1bed-03f0-4914-aa25-528ea62a91eb" providerId="AD" clId="Web-{FED8067D-4C19-DC3F-5ED2-A022201F8CB6}" dt="2024-01-09T17:05:55.575" v="22" actId="20577"/>
          <ac:spMkLst>
            <pc:docMk/>
            <pc:sldMk cId="1478575777" sldId="307"/>
            <ac:spMk id="6" creationId="{8FAA4BD8-3B5E-8700-43D8-974F6F8C1711}"/>
          </ac:spMkLst>
        </pc:spChg>
        <pc:spChg chg="add mod">
          <ac:chgData name="Doan Ngoc Cuong 20210141" userId="S::cuong.dn210141@sis.hust.edu.vn::ad5e1bed-03f0-4914-aa25-528ea62a91eb" providerId="AD" clId="Web-{FED8067D-4C19-DC3F-5ED2-A022201F8CB6}" dt="2024-01-09T17:17:38.628" v="259" actId="20577"/>
          <ac:spMkLst>
            <pc:docMk/>
            <pc:sldMk cId="1478575777" sldId="307"/>
            <ac:spMk id="11" creationId="{74913296-E5A1-F341-BF22-AEC025EB7262}"/>
          </ac:spMkLst>
        </pc:spChg>
        <pc:picChg chg="add mod">
          <ac:chgData name="Doan Ngoc Cuong 20210141" userId="S::cuong.dn210141@sis.hust.edu.vn::ad5e1bed-03f0-4914-aa25-528ea62a91eb" providerId="AD" clId="Web-{FED8067D-4C19-DC3F-5ED2-A022201F8CB6}" dt="2024-01-09T17:05:27.902" v="16" actId="14100"/>
          <ac:picMkLst>
            <pc:docMk/>
            <pc:sldMk cId="1478575777" sldId="307"/>
            <ac:picMk id="4" creationId="{D1964936-FE4A-0D2B-7099-FA268BD53C75}"/>
          </ac:picMkLst>
        </pc:picChg>
        <pc:picChg chg="add del mod">
          <ac:chgData name="Doan Ngoc Cuong 20210141" userId="S::cuong.dn210141@sis.hust.edu.vn::ad5e1bed-03f0-4914-aa25-528ea62a91eb" providerId="AD" clId="Web-{FED8067D-4C19-DC3F-5ED2-A022201F8CB6}" dt="2024-01-09T17:03:25.696" v="11"/>
          <ac:picMkLst>
            <pc:docMk/>
            <pc:sldMk cId="1478575777" sldId="307"/>
            <ac:picMk id="8" creationId="{DC8A265E-31B3-5979-CF53-2DF29C303E97}"/>
          </ac:picMkLst>
        </pc:picChg>
      </pc:sldChg>
      <pc:sldChg chg="add del replId">
        <pc:chgData name="Doan Ngoc Cuong 20210141" userId="S::cuong.dn210141@sis.hust.edu.vn::ad5e1bed-03f0-4914-aa25-528ea62a91eb" providerId="AD" clId="Web-{FED8067D-4C19-DC3F-5ED2-A022201F8CB6}" dt="2024-01-09T16:59:24.079" v="1"/>
        <pc:sldMkLst>
          <pc:docMk/>
          <pc:sldMk cId="3760327318" sldId="312"/>
        </pc:sldMkLst>
      </pc:sldChg>
    </pc:docChg>
  </pc:docChgLst>
  <pc:docChgLst>
    <pc:chgData name="Nguyen Minh Tuan 20214940" userId="S::tuan.nm214940@sis.hust.edu.vn::d3ebf63f-2287-42e8-aa20-b70dddb15d88" providerId="AD" clId="Web-{D6B6E068-42EC-6924-C220-6F38824C0008}"/>
    <pc:docChg chg="modSld">
      <pc:chgData name="Nguyen Minh Tuan 20214940" userId="S::tuan.nm214940@sis.hust.edu.vn::d3ebf63f-2287-42e8-aa20-b70dddb15d88" providerId="AD" clId="Web-{D6B6E068-42EC-6924-C220-6F38824C0008}" dt="2024-01-10T05:31:59.861" v="11" actId="1076"/>
      <pc:docMkLst>
        <pc:docMk/>
      </pc:docMkLst>
      <pc:sldChg chg="modSp">
        <pc:chgData name="Nguyen Minh Tuan 20214940" userId="S::tuan.nm214940@sis.hust.edu.vn::d3ebf63f-2287-42e8-aa20-b70dddb15d88" providerId="AD" clId="Web-{D6B6E068-42EC-6924-C220-6F38824C0008}" dt="2024-01-10T05:31:59.861" v="11" actId="1076"/>
        <pc:sldMkLst>
          <pc:docMk/>
          <pc:sldMk cId="841000100" sldId="270"/>
        </pc:sldMkLst>
        <pc:picChg chg="mod">
          <ac:chgData name="Nguyen Minh Tuan 20214940" userId="S::tuan.nm214940@sis.hust.edu.vn::d3ebf63f-2287-42e8-aa20-b70dddb15d88" providerId="AD" clId="Web-{D6B6E068-42EC-6924-C220-6F38824C0008}" dt="2024-01-10T05:31:59.814" v="10" actId="1076"/>
          <ac:picMkLst>
            <pc:docMk/>
            <pc:sldMk cId="841000100" sldId="270"/>
            <ac:picMk id="13" creationId="{79A11538-9D47-6880-1019-DC892F9E138B}"/>
          </ac:picMkLst>
        </pc:picChg>
        <pc:picChg chg="mod">
          <ac:chgData name="Nguyen Minh Tuan 20214940" userId="S::tuan.nm214940@sis.hust.edu.vn::d3ebf63f-2287-42e8-aa20-b70dddb15d88" providerId="AD" clId="Web-{D6B6E068-42EC-6924-C220-6F38824C0008}" dt="2024-01-10T05:31:59.861" v="11" actId="1076"/>
          <ac:picMkLst>
            <pc:docMk/>
            <pc:sldMk cId="841000100" sldId="270"/>
            <ac:picMk id="14" creationId="{BECDF69E-E056-521A-8C80-DDAC755FACC4}"/>
          </ac:picMkLst>
        </pc:picChg>
      </pc:sldChg>
      <pc:sldChg chg="modSp">
        <pc:chgData name="Nguyen Minh Tuan 20214940" userId="S::tuan.nm214940@sis.hust.edu.vn::d3ebf63f-2287-42e8-aa20-b70dddb15d88" providerId="AD" clId="Web-{D6B6E068-42EC-6924-C220-6F38824C0008}" dt="2024-01-10T05:31:19.735" v="1" actId="1076"/>
        <pc:sldMkLst>
          <pc:docMk/>
          <pc:sldMk cId="4284583024" sldId="311"/>
        </pc:sldMkLst>
        <pc:picChg chg="mod">
          <ac:chgData name="Nguyen Minh Tuan 20214940" userId="S::tuan.nm214940@sis.hust.edu.vn::d3ebf63f-2287-42e8-aa20-b70dddb15d88" providerId="AD" clId="Web-{D6B6E068-42EC-6924-C220-6F38824C0008}" dt="2024-01-10T05:31:19.735" v="1" actId="1076"/>
          <ac:picMkLst>
            <pc:docMk/>
            <pc:sldMk cId="4284583024" sldId="311"/>
            <ac:picMk id="3" creationId="{79E70972-00C5-27E3-7796-DE4CE4DA1C00}"/>
          </ac:picMkLst>
        </pc:picChg>
      </pc:sldChg>
    </pc:docChg>
  </pc:docChgLst>
  <pc:docChgLst>
    <pc:chgData name="Guest User" userId="S::urn:spo:anon#7cc0522405af0794ba6dc0f1581a5002846d8c7ecd3c9152ab9d64a6c4d68677::" providerId="AD" clId="Web-{2A4378DA-C211-94E1-18F6-29B4CC8CFECD}"/>
    <pc:docChg chg="modSld">
      <pc:chgData name="Guest User" userId="S::urn:spo:anon#7cc0522405af0794ba6dc0f1581a5002846d8c7ecd3c9152ab9d64a6c4d68677::" providerId="AD" clId="Web-{2A4378DA-C211-94E1-18F6-29B4CC8CFECD}" dt="2024-01-10T01:20:30.500" v="7" actId="20577"/>
      <pc:docMkLst>
        <pc:docMk/>
      </pc:docMkLst>
      <pc:sldChg chg="modSp">
        <pc:chgData name="Guest User" userId="S::urn:spo:anon#7cc0522405af0794ba6dc0f1581a5002846d8c7ecd3c9152ab9d64a6c4d68677::" providerId="AD" clId="Web-{2A4378DA-C211-94E1-18F6-29B4CC8CFECD}" dt="2024-01-10T01:20:30.500" v="7" actId="20577"/>
        <pc:sldMkLst>
          <pc:docMk/>
          <pc:sldMk cId="2534716453" sldId="306"/>
        </pc:sldMkLst>
        <pc:spChg chg="mod">
          <ac:chgData name="Guest User" userId="S::urn:spo:anon#7cc0522405af0794ba6dc0f1581a5002846d8c7ecd3c9152ab9d64a6c4d68677::" providerId="AD" clId="Web-{2A4378DA-C211-94E1-18F6-29B4CC8CFECD}" dt="2024-01-10T01:20:30.500" v="7" actId="20577"/>
          <ac:spMkLst>
            <pc:docMk/>
            <pc:sldMk cId="2534716453" sldId="306"/>
            <ac:spMk id="5" creationId="{E449265E-5F31-5034-66B8-46427520C2DF}"/>
          </ac:spMkLst>
        </pc:spChg>
      </pc:sldChg>
    </pc:docChg>
  </pc:docChgLst>
  <pc:docChgLst>
    <pc:chgData name="Nguyen Thanh Long 20214912" userId="4a05a107-aa3f-49ab-afb5-6a3e6252c3fd" providerId="ADAL" clId="{51876D24-DBF7-483C-B91B-18A7F799FAE3}"/>
    <pc:docChg chg="undo redo custSel addSld delSld modSld sldOrd">
      <pc:chgData name="Nguyen Thanh Long 20214912" userId="4a05a107-aa3f-49ab-afb5-6a3e6252c3fd" providerId="ADAL" clId="{51876D24-DBF7-483C-B91B-18A7F799FAE3}" dt="2024-01-10T04:20:41.916" v="3391"/>
      <pc:docMkLst>
        <pc:docMk/>
      </pc:docMkLst>
      <pc:sldChg chg="delSp mod modTransition">
        <pc:chgData name="Nguyen Thanh Long 20214912" userId="4a05a107-aa3f-49ab-afb5-6a3e6252c3fd" providerId="ADAL" clId="{51876D24-DBF7-483C-B91B-18A7F799FAE3}" dt="2024-01-10T04:20:41.916" v="3391"/>
        <pc:sldMkLst>
          <pc:docMk/>
          <pc:sldMk cId="0" sldId="256"/>
        </pc:sldMkLst>
        <pc:picChg chg="del">
          <ac:chgData name="Nguyen Thanh Long 20214912" userId="4a05a107-aa3f-49ab-afb5-6a3e6252c3fd" providerId="ADAL" clId="{51876D24-DBF7-483C-B91B-18A7F799FAE3}" dt="2024-01-09T05:31:25.547" v="1291" actId="478"/>
          <ac:picMkLst>
            <pc:docMk/>
            <pc:sldMk cId="0" sldId="256"/>
            <ac:picMk id="10" creationId="{00000000-0000-0000-0000-000000000000}"/>
          </ac:picMkLst>
        </pc:picChg>
      </pc:sldChg>
      <pc:sldChg chg="delSp add del mod modTransition">
        <pc:chgData name="Nguyen Thanh Long 20214912" userId="4a05a107-aa3f-49ab-afb5-6a3e6252c3fd" providerId="ADAL" clId="{51876D24-DBF7-483C-B91B-18A7F799FAE3}" dt="2024-01-10T04:20:41.916" v="3391"/>
        <pc:sldMkLst>
          <pc:docMk/>
          <pc:sldMk cId="0" sldId="257"/>
        </pc:sldMkLst>
        <pc:picChg chg="del">
          <ac:chgData name="Nguyen Thanh Long 20214912" userId="4a05a107-aa3f-49ab-afb5-6a3e6252c3fd" providerId="ADAL" clId="{51876D24-DBF7-483C-B91B-18A7F799FAE3}" dt="2024-01-09T05:31:21.574" v="1290" actId="478"/>
          <ac:picMkLst>
            <pc:docMk/>
            <pc:sldMk cId="0" sldId="257"/>
            <ac:picMk id="17" creationId="{00000000-0000-0000-0000-000000000000}"/>
          </ac:picMkLst>
        </pc:picChg>
      </pc:sldChg>
      <pc:sldChg chg="delSp mod modTransition">
        <pc:chgData name="Nguyen Thanh Long 20214912" userId="4a05a107-aa3f-49ab-afb5-6a3e6252c3fd" providerId="ADAL" clId="{51876D24-DBF7-483C-B91B-18A7F799FAE3}" dt="2024-01-10T04:20:41.916" v="3391"/>
        <pc:sldMkLst>
          <pc:docMk/>
          <pc:sldMk cId="0" sldId="258"/>
        </pc:sldMkLst>
        <pc:picChg chg="del">
          <ac:chgData name="Nguyen Thanh Long 20214912" userId="4a05a107-aa3f-49ab-afb5-6a3e6252c3fd" providerId="ADAL" clId="{51876D24-DBF7-483C-B91B-18A7F799FAE3}" dt="2024-01-09T05:31:13.830" v="1286" actId="478"/>
          <ac:picMkLst>
            <pc:docMk/>
            <pc:sldMk cId="0" sldId="258"/>
            <ac:picMk id="17" creationId="{00000000-0000-0000-0000-000000000000}"/>
          </ac:picMkLst>
        </pc:picChg>
      </pc:sldChg>
      <pc:sldChg chg="delSp modSp mod modTransition">
        <pc:chgData name="Nguyen Thanh Long 20214912" userId="4a05a107-aa3f-49ab-afb5-6a3e6252c3fd" providerId="ADAL" clId="{51876D24-DBF7-483C-B91B-18A7F799FAE3}" dt="2024-01-10T04:20:41.916" v="3391"/>
        <pc:sldMkLst>
          <pc:docMk/>
          <pc:sldMk cId="0" sldId="259"/>
        </pc:sldMkLst>
        <pc:spChg chg="mod">
          <ac:chgData name="Nguyen Thanh Long 20214912" userId="4a05a107-aa3f-49ab-afb5-6a3e6252c3fd" providerId="ADAL" clId="{51876D24-DBF7-483C-B91B-18A7F799FAE3}" dt="2024-01-08T13:29:43.563" v="56" actId="20577"/>
          <ac:spMkLst>
            <pc:docMk/>
            <pc:sldMk cId="0" sldId="259"/>
            <ac:spMk id="4" creationId="{00000000-0000-0000-0000-000000000000}"/>
          </ac:spMkLst>
        </pc:spChg>
        <pc:spChg chg="mod">
          <ac:chgData name="Nguyen Thanh Long 20214912" userId="4a05a107-aa3f-49ab-afb5-6a3e6252c3fd" providerId="ADAL" clId="{51876D24-DBF7-483C-B91B-18A7F799FAE3}" dt="2024-01-08T15:13:39.127" v="257" actId="20577"/>
          <ac:spMkLst>
            <pc:docMk/>
            <pc:sldMk cId="0" sldId="259"/>
            <ac:spMk id="8" creationId="{00000000-0000-0000-0000-000000000000}"/>
          </ac:spMkLst>
        </pc:spChg>
        <pc:spChg chg="mod">
          <ac:chgData name="Nguyen Thanh Long 20214912" userId="4a05a107-aa3f-49ab-afb5-6a3e6252c3fd" providerId="ADAL" clId="{51876D24-DBF7-483C-B91B-18A7F799FAE3}" dt="2024-01-08T15:15:10.975" v="306" actId="20577"/>
          <ac:spMkLst>
            <pc:docMk/>
            <pc:sldMk cId="0" sldId="259"/>
            <ac:spMk id="10" creationId="{00000000-0000-0000-0000-000000000000}"/>
          </ac:spMkLst>
        </pc:spChg>
        <pc:spChg chg="mod">
          <ac:chgData name="Nguyen Thanh Long 20214912" userId="4a05a107-aa3f-49ab-afb5-6a3e6252c3fd" providerId="ADAL" clId="{51876D24-DBF7-483C-B91B-18A7F799FAE3}" dt="2024-01-09T13:43:20.454" v="2046" actId="20577"/>
          <ac:spMkLst>
            <pc:docMk/>
            <pc:sldMk cId="0" sldId="259"/>
            <ac:spMk id="13" creationId="{00000000-0000-0000-0000-000000000000}"/>
          </ac:spMkLst>
        </pc:spChg>
        <pc:spChg chg="mod">
          <ac:chgData name="Nguyen Thanh Long 20214912" userId="4a05a107-aa3f-49ab-afb5-6a3e6252c3fd" providerId="ADAL" clId="{51876D24-DBF7-483C-B91B-18A7F799FAE3}" dt="2024-01-08T15:13:58.695" v="267" actId="20577"/>
          <ac:spMkLst>
            <pc:docMk/>
            <pc:sldMk cId="0" sldId="259"/>
            <ac:spMk id="14" creationId="{00000000-0000-0000-0000-000000000000}"/>
          </ac:spMkLst>
        </pc:spChg>
        <pc:spChg chg="mod">
          <ac:chgData name="Nguyen Thanh Long 20214912" userId="4a05a107-aa3f-49ab-afb5-6a3e6252c3fd" providerId="ADAL" clId="{51876D24-DBF7-483C-B91B-18A7F799FAE3}" dt="2024-01-08T15:15:16.426" v="314" actId="5793"/>
          <ac:spMkLst>
            <pc:docMk/>
            <pc:sldMk cId="0" sldId="259"/>
            <ac:spMk id="16" creationId="{00000000-0000-0000-0000-000000000000}"/>
          </ac:spMkLst>
        </pc:spChg>
        <pc:spChg chg="mod">
          <ac:chgData name="Nguyen Thanh Long 20214912" userId="4a05a107-aa3f-49ab-afb5-6a3e6252c3fd" providerId="ADAL" clId="{51876D24-DBF7-483C-B91B-18A7F799FAE3}" dt="2024-01-08T15:15:47.928" v="340" actId="20577"/>
          <ac:spMkLst>
            <pc:docMk/>
            <pc:sldMk cId="0" sldId="259"/>
            <ac:spMk id="17" creationId="{00000000-0000-0000-0000-000000000000}"/>
          </ac:spMkLst>
        </pc:spChg>
        <pc:picChg chg="del">
          <ac:chgData name="Nguyen Thanh Long 20214912" userId="4a05a107-aa3f-49ab-afb5-6a3e6252c3fd" providerId="ADAL" clId="{51876D24-DBF7-483C-B91B-18A7F799FAE3}" dt="2024-01-09T05:31:15.455" v="1287" actId="478"/>
          <ac:picMkLst>
            <pc:docMk/>
            <pc:sldMk cId="0" sldId="259"/>
            <ac:picMk id="18" creationId="{00000000-0000-0000-0000-000000000000}"/>
          </ac:picMkLst>
        </pc:picChg>
      </pc:sldChg>
      <pc:sldChg chg="addSp delSp modSp mod modTransition">
        <pc:chgData name="Nguyen Thanh Long 20214912" userId="4a05a107-aa3f-49ab-afb5-6a3e6252c3fd" providerId="ADAL" clId="{51876D24-DBF7-483C-B91B-18A7F799FAE3}" dt="2024-01-10T04:20:41.916" v="3391"/>
        <pc:sldMkLst>
          <pc:docMk/>
          <pc:sldMk cId="0" sldId="260"/>
        </pc:sldMkLst>
        <pc:spChg chg="mod">
          <ac:chgData name="Nguyen Thanh Long 20214912" userId="4a05a107-aa3f-49ab-afb5-6a3e6252c3fd" providerId="ADAL" clId="{51876D24-DBF7-483C-B91B-18A7F799FAE3}" dt="2024-01-08T13:30:22.598" v="96" actId="1076"/>
          <ac:spMkLst>
            <pc:docMk/>
            <pc:sldMk cId="0" sldId="260"/>
            <ac:spMk id="3" creationId="{00000000-0000-0000-0000-000000000000}"/>
          </ac:spMkLst>
        </pc:spChg>
        <pc:spChg chg="add mod">
          <ac:chgData name="Nguyen Thanh Long 20214912" userId="4a05a107-aa3f-49ab-afb5-6a3e6252c3fd" providerId="ADAL" clId="{51876D24-DBF7-483C-B91B-18A7F799FAE3}" dt="2024-01-09T13:26:31.829" v="1766"/>
          <ac:spMkLst>
            <pc:docMk/>
            <pc:sldMk cId="0" sldId="260"/>
            <ac:spMk id="6" creationId="{2E4A3FC4-28A1-6C6F-397B-4360FF90D7FD}"/>
          </ac:spMkLst>
        </pc:spChg>
        <pc:spChg chg="add mod">
          <ac:chgData name="Nguyen Thanh Long 20214912" userId="4a05a107-aa3f-49ab-afb5-6a3e6252c3fd" providerId="ADAL" clId="{51876D24-DBF7-483C-B91B-18A7F799FAE3}" dt="2024-01-09T13:26:41.803" v="1768"/>
          <ac:spMkLst>
            <pc:docMk/>
            <pc:sldMk cId="0" sldId="260"/>
            <ac:spMk id="8" creationId="{4D64D4B7-19E1-7A44-14F0-033469AA0B7B}"/>
          </ac:spMkLst>
        </pc:spChg>
        <pc:spChg chg="del">
          <ac:chgData name="Nguyen Thanh Long 20214912" userId="4a05a107-aa3f-49ab-afb5-6a3e6252c3fd" providerId="ADAL" clId="{51876D24-DBF7-483C-B91B-18A7F799FAE3}" dt="2024-01-09T13:26:31.365" v="1765" actId="478"/>
          <ac:spMkLst>
            <pc:docMk/>
            <pc:sldMk cId="0" sldId="260"/>
            <ac:spMk id="10" creationId="{00000000-0000-0000-0000-000000000000}"/>
          </ac:spMkLst>
        </pc:spChg>
        <pc:spChg chg="del mod">
          <ac:chgData name="Nguyen Thanh Long 20214912" userId="4a05a107-aa3f-49ab-afb5-6a3e6252c3fd" providerId="ADAL" clId="{51876D24-DBF7-483C-B91B-18A7F799FAE3}" dt="2024-01-09T13:26:40.736" v="1767" actId="478"/>
          <ac:spMkLst>
            <pc:docMk/>
            <pc:sldMk cId="0" sldId="260"/>
            <ac:spMk id="15" creationId="{00000000-0000-0000-0000-000000000000}"/>
          </ac:spMkLst>
        </pc:spChg>
        <pc:spChg chg="mod">
          <ac:chgData name="Nguyen Thanh Long 20214912" userId="4a05a107-aa3f-49ab-afb5-6a3e6252c3fd" providerId="ADAL" clId="{51876D24-DBF7-483C-B91B-18A7F799FAE3}" dt="2024-01-08T16:12:03.966" v="686" actId="20577"/>
          <ac:spMkLst>
            <pc:docMk/>
            <pc:sldMk cId="0" sldId="260"/>
            <ac:spMk id="16" creationId="{00000000-0000-0000-0000-000000000000}"/>
          </ac:spMkLst>
        </pc:spChg>
        <pc:spChg chg="mod">
          <ac:chgData name="Nguyen Thanh Long 20214912" userId="4a05a107-aa3f-49ab-afb5-6a3e6252c3fd" providerId="ADAL" clId="{51876D24-DBF7-483C-B91B-18A7F799FAE3}" dt="2024-01-08T16:08:50.767" v="620"/>
          <ac:spMkLst>
            <pc:docMk/>
            <pc:sldMk cId="0" sldId="260"/>
            <ac:spMk id="20" creationId="{00000000-0000-0000-0000-000000000000}"/>
          </ac:spMkLst>
        </pc:spChg>
        <pc:spChg chg="mod">
          <ac:chgData name="Nguyen Thanh Long 20214912" userId="4a05a107-aa3f-49ab-afb5-6a3e6252c3fd" providerId="ADAL" clId="{51876D24-DBF7-483C-B91B-18A7F799FAE3}" dt="2024-01-08T16:08:55.422" v="621"/>
          <ac:spMkLst>
            <pc:docMk/>
            <pc:sldMk cId="0" sldId="260"/>
            <ac:spMk id="21" creationId="{00000000-0000-0000-0000-000000000000}"/>
          </ac:spMkLst>
        </pc:spChg>
        <pc:picChg chg="del">
          <ac:chgData name="Nguyen Thanh Long 20214912" userId="4a05a107-aa3f-49ab-afb5-6a3e6252c3fd" providerId="ADAL" clId="{51876D24-DBF7-483C-B91B-18A7F799FAE3}" dt="2024-01-09T05:31:08.826" v="1284" actId="478"/>
          <ac:picMkLst>
            <pc:docMk/>
            <pc:sldMk cId="0" sldId="260"/>
            <ac:picMk id="22" creationId="{00000000-0000-0000-0000-000000000000}"/>
          </ac:picMkLst>
        </pc:picChg>
      </pc:sldChg>
      <pc:sldChg chg="delSp mod">
        <pc:chgData name="Nguyen Thanh Long 20214912" userId="4a05a107-aa3f-49ab-afb5-6a3e6252c3fd" providerId="ADAL" clId="{51876D24-DBF7-483C-B91B-18A7F799FAE3}" dt="2024-01-09T05:31:05.816" v="1283" actId="478"/>
        <pc:sldMkLst>
          <pc:docMk/>
          <pc:sldMk cId="0" sldId="261"/>
        </pc:sldMkLst>
        <pc:picChg chg="del">
          <ac:chgData name="Nguyen Thanh Long 20214912" userId="4a05a107-aa3f-49ab-afb5-6a3e6252c3fd" providerId="ADAL" clId="{51876D24-DBF7-483C-B91B-18A7F799FAE3}" dt="2024-01-09T05:31:05.816" v="1283" actId="478"/>
          <ac:picMkLst>
            <pc:docMk/>
            <pc:sldMk cId="0" sldId="261"/>
            <ac:picMk id="14" creationId="{00000000-0000-0000-0000-000000000000}"/>
          </ac:picMkLst>
        </pc:picChg>
      </pc:sldChg>
      <pc:sldChg chg="delSp modSp mod modTransition">
        <pc:chgData name="Nguyen Thanh Long 20214912" userId="4a05a107-aa3f-49ab-afb5-6a3e6252c3fd" providerId="ADAL" clId="{51876D24-DBF7-483C-B91B-18A7F799FAE3}" dt="2024-01-10T04:20:41.916" v="3391"/>
        <pc:sldMkLst>
          <pc:docMk/>
          <pc:sldMk cId="0" sldId="262"/>
        </pc:sldMkLst>
        <pc:spChg chg="mod">
          <ac:chgData name="Nguyen Thanh Long 20214912" userId="4a05a107-aa3f-49ab-afb5-6a3e6252c3fd" providerId="ADAL" clId="{51876D24-DBF7-483C-B91B-18A7F799FAE3}" dt="2024-01-09T05:30:18.165" v="1267" actId="255"/>
          <ac:spMkLst>
            <pc:docMk/>
            <pc:sldMk cId="0" sldId="262"/>
            <ac:spMk id="8" creationId="{00000000-0000-0000-0000-000000000000}"/>
          </ac:spMkLst>
        </pc:spChg>
        <pc:spChg chg="mod">
          <ac:chgData name="Nguyen Thanh Long 20214912" userId="4a05a107-aa3f-49ab-afb5-6a3e6252c3fd" providerId="ADAL" clId="{51876D24-DBF7-483C-B91B-18A7F799FAE3}" dt="2024-01-09T05:30:23.464" v="1268" actId="255"/>
          <ac:spMkLst>
            <pc:docMk/>
            <pc:sldMk cId="0" sldId="262"/>
            <ac:spMk id="12" creationId="{00000000-0000-0000-0000-000000000000}"/>
          </ac:spMkLst>
        </pc:spChg>
        <pc:spChg chg="mod">
          <ac:chgData name="Nguyen Thanh Long 20214912" userId="4a05a107-aa3f-49ab-afb5-6a3e6252c3fd" providerId="ADAL" clId="{51876D24-DBF7-483C-B91B-18A7F799FAE3}" dt="2024-01-09T05:30:28.919" v="1269" actId="255"/>
          <ac:spMkLst>
            <pc:docMk/>
            <pc:sldMk cId="0" sldId="262"/>
            <ac:spMk id="16" creationId="{00000000-0000-0000-0000-000000000000}"/>
          </ac:spMkLst>
        </pc:spChg>
        <pc:picChg chg="del">
          <ac:chgData name="Nguyen Thanh Long 20214912" userId="4a05a107-aa3f-49ab-afb5-6a3e6252c3fd" providerId="ADAL" clId="{51876D24-DBF7-483C-B91B-18A7F799FAE3}" dt="2024-01-09T05:30:38.179" v="1270" actId="478"/>
          <ac:picMkLst>
            <pc:docMk/>
            <pc:sldMk cId="0" sldId="262"/>
            <ac:picMk id="18" creationId="{00000000-0000-0000-0000-000000000000}"/>
          </ac:picMkLst>
        </pc:picChg>
      </pc:sldChg>
      <pc:sldChg chg="addSp delSp modSp mod modTransition">
        <pc:chgData name="Nguyen Thanh Long 20214912" userId="4a05a107-aa3f-49ab-afb5-6a3e6252c3fd" providerId="ADAL" clId="{51876D24-DBF7-483C-B91B-18A7F799FAE3}" dt="2024-01-10T04:20:41.916" v="3391"/>
        <pc:sldMkLst>
          <pc:docMk/>
          <pc:sldMk cId="2702553163" sldId="264"/>
        </pc:sldMkLst>
        <pc:spChg chg="add del mod">
          <ac:chgData name="Nguyen Thanh Long 20214912" userId="4a05a107-aa3f-49ab-afb5-6a3e6252c3fd" providerId="ADAL" clId="{51876D24-DBF7-483C-B91B-18A7F799FAE3}" dt="2024-01-09T04:24:10.575" v="1189" actId="1076"/>
          <ac:spMkLst>
            <pc:docMk/>
            <pc:sldMk cId="2702553163" sldId="264"/>
            <ac:spMk id="3" creationId="{00000000-0000-0000-0000-000000000000}"/>
          </ac:spMkLst>
        </pc:spChg>
        <pc:spChg chg="add del mod">
          <ac:chgData name="Nguyen Thanh Long 20214912" userId="4a05a107-aa3f-49ab-afb5-6a3e6252c3fd" providerId="ADAL" clId="{51876D24-DBF7-483C-B91B-18A7F799FAE3}" dt="2024-01-09T03:15:36.310" v="929" actId="1076"/>
          <ac:spMkLst>
            <pc:docMk/>
            <pc:sldMk cId="2702553163" sldId="264"/>
            <ac:spMk id="4" creationId="{00000000-0000-0000-0000-000000000000}"/>
          </ac:spMkLst>
        </pc:spChg>
        <pc:spChg chg="mod">
          <ac:chgData name="Nguyen Thanh Long 20214912" userId="4a05a107-aa3f-49ab-afb5-6a3e6252c3fd" providerId="ADAL" clId="{51876D24-DBF7-483C-B91B-18A7F799FAE3}" dt="2024-01-09T04:24:13.370" v="1190" actId="1076"/>
          <ac:spMkLst>
            <pc:docMk/>
            <pc:sldMk cId="2702553163" sldId="264"/>
            <ac:spMk id="6" creationId="{00000000-0000-0000-0000-000000000000}"/>
          </ac:spMkLst>
        </pc:spChg>
        <pc:spChg chg="del mod">
          <ac:chgData name="Nguyen Thanh Long 20214912" userId="4a05a107-aa3f-49ab-afb5-6a3e6252c3fd" providerId="ADAL" clId="{51876D24-DBF7-483C-B91B-18A7F799FAE3}" dt="2024-01-09T03:19:34.143" v="1007" actId="478"/>
          <ac:spMkLst>
            <pc:docMk/>
            <pc:sldMk cId="2702553163" sldId="264"/>
            <ac:spMk id="7" creationId="{00000000-0000-0000-0000-000000000000}"/>
          </ac:spMkLst>
        </pc:spChg>
        <pc:spChg chg="add del ord">
          <ac:chgData name="Nguyen Thanh Long 20214912" userId="4a05a107-aa3f-49ab-afb5-6a3e6252c3fd" providerId="ADAL" clId="{51876D24-DBF7-483C-B91B-18A7F799FAE3}" dt="2024-01-09T03:17:15.838" v="938" actId="11529"/>
          <ac:spMkLst>
            <pc:docMk/>
            <pc:sldMk cId="2702553163" sldId="264"/>
            <ac:spMk id="8" creationId="{3C9AC11A-9B9A-25DA-0C0D-F074BD5CAFB4}"/>
          </ac:spMkLst>
        </pc:spChg>
        <pc:spChg chg="add del">
          <ac:chgData name="Nguyen Thanh Long 20214912" userId="4a05a107-aa3f-49ab-afb5-6a3e6252c3fd" providerId="ADAL" clId="{51876D24-DBF7-483C-B91B-18A7F799FAE3}" dt="2024-01-08T13:34:08.165" v="217" actId="478"/>
          <ac:spMkLst>
            <pc:docMk/>
            <pc:sldMk cId="2702553163" sldId="264"/>
            <ac:spMk id="9" creationId="{00000000-0000-0000-0000-000000000000}"/>
          </ac:spMkLst>
        </pc:spChg>
        <pc:spChg chg="add mod">
          <ac:chgData name="Nguyen Thanh Long 20214912" userId="4a05a107-aa3f-49ab-afb5-6a3e6252c3fd" providerId="ADAL" clId="{51876D24-DBF7-483C-B91B-18A7F799FAE3}" dt="2024-01-09T04:23:56.181" v="1185" actId="1076"/>
          <ac:spMkLst>
            <pc:docMk/>
            <pc:sldMk cId="2702553163" sldId="264"/>
            <ac:spMk id="9" creationId="{96B55B33-F979-0B24-E597-0BBAF6B6B749}"/>
          </ac:spMkLst>
        </pc:spChg>
        <pc:spChg chg="add del">
          <ac:chgData name="Nguyen Thanh Long 20214912" userId="4a05a107-aa3f-49ab-afb5-6a3e6252c3fd" providerId="ADAL" clId="{51876D24-DBF7-483C-B91B-18A7F799FAE3}" dt="2024-01-08T13:34:09.845" v="218" actId="478"/>
          <ac:spMkLst>
            <pc:docMk/>
            <pc:sldMk cId="2702553163" sldId="264"/>
            <ac:spMk id="10" creationId="{00000000-0000-0000-0000-000000000000}"/>
          </ac:spMkLst>
        </pc:spChg>
        <pc:spChg chg="add del mod">
          <ac:chgData name="Nguyen Thanh Long 20214912" userId="4a05a107-aa3f-49ab-afb5-6a3e6252c3fd" providerId="ADAL" clId="{51876D24-DBF7-483C-B91B-18A7F799FAE3}" dt="2024-01-09T04:23:41.801" v="1182" actId="478"/>
          <ac:spMkLst>
            <pc:docMk/>
            <pc:sldMk cId="2702553163" sldId="264"/>
            <ac:spMk id="11" creationId="{33854162-C728-D217-2B4F-A4973E2FF551}"/>
          </ac:spMkLst>
        </pc:spChg>
        <pc:spChg chg="add del mod">
          <ac:chgData name="Nguyen Thanh Long 20214912" userId="4a05a107-aa3f-49ab-afb5-6a3e6252c3fd" providerId="ADAL" clId="{51876D24-DBF7-483C-B91B-18A7F799FAE3}" dt="2024-01-08T13:34:16.613" v="223" actId="478"/>
          <ac:spMkLst>
            <pc:docMk/>
            <pc:sldMk cId="2702553163" sldId="264"/>
            <ac:spMk id="12" creationId="{00000000-0000-0000-0000-000000000000}"/>
          </ac:spMkLst>
        </pc:spChg>
        <pc:spChg chg="add del">
          <ac:chgData name="Nguyen Thanh Long 20214912" userId="4a05a107-aa3f-49ab-afb5-6a3e6252c3fd" providerId="ADAL" clId="{51876D24-DBF7-483C-B91B-18A7F799FAE3}" dt="2024-01-08T13:34:11.147" v="219" actId="478"/>
          <ac:spMkLst>
            <pc:docMk/>
            <pc:sldMk cId="2702553163" sldId="264"/>
            <ac:spMk id="13" creationId="{00000000-0000-0000-0000-000000000000}"/>
          </ac:spMkLst>
        </pc:spChg>
        <pc:graphicFrameChg chg="add mod modGraphic">
          <ac:chgData name="Nguyen Thanh Long 20214912" userId="4a05a107-aa3f-49ab-afb5-6a3e6252c3fd" providerId="ADAL" clId="{51876D24-DBF7-483C-B91B-18A7F799FAE3}" dt="2024-01-09T04:24:00.593" v="1186" actId="1076"/>
          <ac:graphicFrameMkLst>
            <pc:docMk/>
            <pc:sldMk cId="2702553163" sldId="264"/>
            <ac:graphicFrameMk id="5" creationId="{106C7933-B0E1-8C69-3DDE-3241FE572DBE}"/>
          </ac:graphicFrameMkLst>
        </pc:graphicFrameChg>
        <pc:graphicFrameChg chg="add mod modGraphic">
          <ac:chgData name="Nguyen Thanh Long 20214912" userId="4a05a107-aa3f-49ab-afb5-6a3e6252c3fd" providerId="ADAL" clId="{51876D24-DBF7-483C-B91B-18A7F799FAE3}" dt="2024-01-09T04:23:53.519" v="1184" actId="1076"/>
          <ac:graphicFrameMkLst>
            <pc:docMk/>
            <pc:sldMk cId="2702553163" sldId="264"/>
            <ac:graphicFrameMk id="10" creationId="{7D73399E-DEE2-AC7E-00A6-8DD1FC623F74}"/>
          </ac:graphicFrameMkLst>
        </pc:graphicFrameChg>
        <pc:graphicFrameChg chg="add del mod modGraphic">
          <ac:chgData name="Nguyen Thanh Long 20214912" userId="4a05a107-aa3f-49ab-afb5-6a3e6252c3fd" providerId="ADAL" clId="{51876D24-DBF7-483C-B91B-18A7F799FAE3}" dt="2024-01-09T04:23:43.065" v="1183" actId="478"/>
          <ac:graphicFrameMkLst>
            <pc:docMk/>
            <pc:sldMk cId="2702553163" sldId="264"/>
            <ac:graphicFrameMk id="12" creationId="{351C241C-7B65-9B22-D6B2-E2C4EB7EADA6}"/>
          </ac:graphicFrameMkLst>
        </pc:graphicFrameChg>
        <pc:picChg chg="add del">
          <ac:chgData name="Nguyen Thanh Long 20214912" userId="4a05a107-aa3f-49ab-afb5-6a3e6252c3fd" providerId="ADAL" clId="{51876D24-DBF7-483C-B91B-18A7F799FAE3}" dt="2024-01-08T13:34:05.352" v="214" actId="478"/>
          <ac:picMkLst>
            <pc:docMk/>
            <pc:sldMk cId="2702553163" sldId="264"/>
            <ac:picMk id="5" creationId="{00000000-0000-0000-0000-000000000000}"/>
          </ac:picMkLst>
        </pc:picChg>
        <pc:picChg chg="add del">
          <ac:chgData name="Nguyen Thanh Long 20214912" userId="4a05a107-aa3f-49ab-afb5-6a3e6252c3fd" providerId="ADAL" clId="{51876D24-DBF7-483C-B91B-18A7F799FAE3}" dt="2024-01-08T13:34:06.028" v="215" actId="478"/>
          <ac:picMkLst>
            <pc:docMk/>
            <pc:sldMk cId="2702553163" sldId="264"/>
            <ac:picMk id="8" creationId="{00000000-0000-0000-0000-000000000000}"/>
          </ac:picMkLst>
        </pc:picChg>
        <pc:picChg chg="add del">
          <ac:chgData name="Nguyen Thanh Long 20214912" userId="4a05a107-aa3f-49ab-afb5-6a3e6252c3fd" providerId="ADAL" clId="{51876D24-DBF7-483C-B91B-18A7F799FAE3}" dt="2024-01-08T13:34:06.808" v="216" actId="478"/>
          <ac:picMkLst>
            <pc:docMk/>
            <pc:sldMk cId="2702553163" sldId="264"/>
            <ac:picMk id="11" creationId="{00000000-0000-0000-0000-000000000000}"/>
          </ac:picMkLst>
        </pc:picChg>
        <pc:picChg chg="del">
          <ac:chgData name="Nguyen Thanh Long 20214912" userId="4a05a107-aa3f-49ab-afb5-6a3e6252c3fd" providerId="ADAL" clId="{51876D24-DBF7-483C-B91B-18A7F799FAE3}" dt="2024-01-09T04:13:18.077" v="1039" actId="478"/>
          <ac:picMkLst>
            <pc:docMk/>
            <pc:sldMk cId="2702553163" sldId="264"/>
            <ac:picMk id="14" creationId="{00000000-0000-0000-0000-000000000000}"/>
          </ac:picMkLst>
        </pc:picChg>
      </pc:sldChg>
      <pc:sldChg chg="delSp mod">
        <pc:chgData name="Nguyen Thanh Long 20214912" userId="4a05a107-aa3f-49ab-afb5-6a3e6252c3fd" providerId="ADAL" clId="{51876D24-DBF7-483C-B91B-18A7F799FAE3}" dt="2024-01-09T05:31:03.490" v="1282" actId="478"/>
        <pc:sldMkLst>
          <pc:docMk/>
          <pc:sldMk cId="326936502" sldId="265"/>
        </pc:sldMkLst>
        <pc:picChg chg="del">
          <ac:chgData name="Nguyen Thanh Long 20214912" userId="4a05a107-aa3f-49ab-afb5-6a3e6252c3fd" providerId="ADAL" clId="{51876D24-DBF7-483C-B91B-18A7F799FAE3}" dt="2024-01-09T05:31:03.490" v="1282" actId="478"/>
          <ac:picMkLst>
            <pc:docMk/>
            <pc:sldMk cId="326936502" sldId="265"/>
            <ac:picMk id="14" creationId="{00000000-0000-0000-0000-000000000000}"/>
          </ac:picMkLst>
        </pc:picChg>
      </pc:sldChg>
      <pc:sldChg chg="addSp delSp modSp mod">
        <pc:chgData name="Nguyen Thanh Long 20214912" userId="4a05a107-aa3f-49ab-afb5-6a3e6252c3fd" providerId="ADAL" clId="{51876D24-DBF7-483C-B91B-18A7F799FAE3}" dt="2024-01-09T13:41:47.323" v="2032" actId="1076"/>
        <pc:sldMkLst>
          <pc:docMk/>
          <pc:sldMk cId="2018550956" sldId="268"/>
        </pc:sldMkLst>
        <pc:spChg chg="mod">
          <ac:chgData name="Nguyen Thanh Long 20214912" userId="4a05a107-aa3f-49ab-afb5-6a3e6252c3fd" providerId="ADAL" clId="{51876D24-DBF7-483C-B91B-18A7F799FAE3}" dt="2024-01-09T13:41:12.403" v="1988" actId="1076"/>
          <ac:spMkLst>
            <pc:docMk/>
            <pc:sldMk cId="2018550956" sldId="268"/>
            <ac:spMk id="3" creationId="{00000000-0000-0000-0000-000000000000}"/>
          </ac:spMkLst>
        </pc:spChg>
        <pc:spChg chg="mod">
          <ac:chgData name="Nguyen Thanh Long 20214912" userId="4a05a107-aa3f-49ab-afb5-6a3e6252c3fd" providerId="ADAL" clId="{51876D24-DBF7-483C-B91B-18A7F799FAE3}" dt="2024-01-09T09:13:03.889" v="1396" actId="1076"/>
          <ac:spMkLst>
            <pc:docMk/>
            <pc:sldMk cId="2018550956" sldId="268"/>
            <ac:spMk id="4" creationId="{00000000-0000-0000-0000-000000000000}"/>
          </ac:spMkLst>
        </pc:spChg>
        <pc:spChg chg="add mod">
          <ac:chgData name="Nguyen Thanh Long 20214912" userId="4a05a107-aa3f-49ab-afb5-6a3e6252c3fd" providerId="ADAL" clId="{51876D24-DBF7-483C-B91B-18A7F799FAE3}" dt="2024-01-09T13:41:47.323" v="2032" actId="1076"/>
          <ac:spMkLst>
            <pc:docMk/>
            <pc:sldMk cId="2018550956" sldId="268"/>
            <ac:spMk id="5" creationId="{197BA7C5-ECB3-5723-B2C2-321726B34D74}"/>
          </ac:spMkLst>
        </pc:spChg>
        <pc:picChg chg="mod">
          <ac:chgData name="Nguyen Thanh Long 20214912" userId="4a05a107-aa3f-49ab-afb5-6a3e6252c3fd" providerId="ADAL" clId="{51876D24-DBF7-483C-B91B-18A7F799FAE3}" dt="2024-01-09T13:41:07.936" v="1987" actId="1076"/>
          <ac:picMkLst>
            <pc:docMk/>
            <pc:sldMk cId="2018550956" sldId="268"/>
            <ac:picMk id="2" creationId="{00000000-0000-0000-0000-000000000000}"/>
          </ac:picMkLst>
        </pc:picChg>
        <pc:picChg chg="del">
          <ac:chgData name="Nguyen Thanh Long 20214912" userId="4a05a107-aa3f-49ab-afb5-6a3e6252c3fd" providerId="ADAL" clId="{51876D24-DBF7-483C-B91B-18A7F799FAE3}" dt="2024-01-09T05:30:51.915" v="1276" actId="478"/>
          <ac:picMkLst>
            <pc:docMk/>
            <pc:sldMk cId="2018550956" sldId="268"/>
            <ac:picMk id="14" creationId="{00000000-0000-0000-0000-000000000000}"/>
          </ac:picMkLst>
        </pc:picChg>
      </pc:sldChg>
      <pc:sldChg chg="delSp modSp add del mod modTransition">
        <pc:chgData name="Nguyen Thanh Long 20214912" userId="4a05a107-aa3f-49ab-afb5-6a3e6252c3fd" providerId="ADAL" clId="{51876D24-DBF7-483C-B91B-18A7F799FAE3}" dt="2024-01-10T04:20:41.916" v="3391"/>
        <pc:sldMkLst>
          <pc:docMk/>
          <pc:sldMk cId="3785540160" sldId="269"/>
        </pc:sldMkLst>
        <pc:spChg chg="mod">
          <ac:chgData name="Nguyen Thanh Long 20214912" userId="4a05a107-aa3f-49ab-afb5-6a3e6252c3fd" providerId="ADAL" clId="{51876D24-DBF7-483C-B91B-18A7F799FAE3}" dt="2024-01-08T17:26:27.489" v="789" actId="1076"/>
          <ac:spMkLst>
            <pc:docMk/>
            <pc:sldMk cId="3785540160" sldId="269"/>
            <ac:spMk id="4" creationId="{00000000-0000-0000-0000-000000000000}"/>
          </ac:spMkLst>
        </pc:spChg>
        <pc:picChg chg="del">
          <ac:chgData name="Nguyen Thanh Long 20214912" userId="4a05a107-aa3f-49ab-afb5-6a3e6252c3fd" providerId="ADAL" clId="{51876D24-DBF7-483C-B91B-18A7F799FAE3}" dt="2024-01-09T05:30:40.158" v="1271" actId="478"/>
          <ac:picMkLst>
            <pc:docMk/>
            <pc:sldMk cId="3785540160" sldId="269"/>
            <ac:picMk id="14" creationId="{00000000-0000-0000-0000-000000000000}"/>
          </ac:picMkLst>
        </pc:picChg>
      </pc:sldChg>
      <pc:sldChg chg="addSp delSp modSp mod modTransition">
        <pc:chgData name="Nguyen Thanh Long 20214912" userId="4a05a107-aa3f-49ab-afb5-6a3e6252c3fd" providerId="ADAL" clId="{51876D24-DBF7-483C-B91B-18A7F799FAE3}" dt="2024-01-10T04:20:41.916" v="3391"/>
        <pc:sldMkLst>
          <pc:docMk/>
          <pc:sldMk cId="841000100" sldId="270"/>
        </pc:sldMkLst>
        <pc:spChg chg="mod">
          <ac:chgData name="Nguyen Thanh Long 20214912" userId="4a05a107-aa3f-49ab-afb5-6a3e6252c3fd" providerId="ADAL" clId="{51876D24-DBF7-483C-B91B-18A7F799FAE3}" dt="2024-01-09T13:12:03.751" v="1582" actId="14100"/>
          <ac:spMkLst>
            <pc:docMk/>
            <pc:sldMk cId="841000100" sldId="270"/>
            <ac:spMk id="3" creationId="{00000000-0000-0000-0000-000000000000}"/>
          </ac:spMkLst>
        </pc:spChg>
        <pc:spChg chg="mod">
          <ac:chgData name="Nguyen Thanh Long 20214912" userId="4a05a107-aa3f-49ab-afb5-6a3e6252c3fd" providerId="ADAL" clId="{51876D24-DBF7-483C-B91B-18A7F799FAE3}" dt="2024-01-09T13:12:26.670" v="1605" actId="14100"/>
          <ac:spMkLst>
            <pc:docMk/>
            <pc:sldMk cId="841000100" sldId="270"/>
            <ac:spMk id="6" creationId="{00000000-0000-0000-0000-000000000000}"/>
          </ac:spMkLst>
        </pc:spChg>
        <pc:spChg chg="mod">
          <ac:chgData name="Nguyen Thanh Long 20214912" userId="4a05a107-aa3f-49ab-afb5-6a3e6252c3fd" providerId="ADAL" clId="{51876D24-DBF7-483C-B91B-18A7F799FAE3}" dt="2024-01-09T13:19:11.705" v="1639" actId="1076"/>
          <ac:spMkLst>
            <pc:docMk/>
            <pc:sldMk cId="841000100" sldId="270"/>
            <ac:spMk id="7" creationId="{00000000-0000-0000-0000-000000000000}"/>
          </ac:spMkLst>
        </pc:spChg>
        <pc:spChg chg="add mod ord">
          <ac:chgData name="Nguyen Thanh Long 20214912" userId="4a05a107-aa3f-49ab-afb5-6a3e6252c3fd" providerId="ADAL" clId="{51876D24-DBF7-483C-B91B-18A7F799FAE3}" dt="2024-01-09T13:39:37.666" v="1960" actId="1076"/>
          <ac:spMkLst>
            <pc:docMk/>
            <pc:sldMk cId="841000100" sldId="270"/>
            <ac:spMk id="11" creationId="{CB54024D-91AF-86AD-FD91-8EF783E3858E}"/>
          </ac:spMkLst>
        </pc:spChg>
        <pc:picChg chg="add mod">
          <ac:chgData name="Nguyen Thanh Long 20214912" userId="4a05a107-aa3f-49ab-afb5-6a3e6252c3fd" providerId="ADAL" clId="{51876D24-DBF7-483C-B91B-18A7F799FAE3}" dt="2024-01-09T13:19:20.777" v="1642" actId="1076"/>
          <ac:picMkLst>
            <pc:docMk/>
            <pc:sldMk cId="841000100" sldId="270"/>
            <ac:picMk id="9" creationId="{2D516BC9-03E6-F393-847E-A589E2935EA1}"/>
          </ac:picMkLst>
        </pc:picChg>
        <pc:picChg chg="add mod ord">
          <ac:chgData name="Nguyen Thanh Long 20214912" userId="4a05a107-aa3f-49ab-afb5-6a3e6252c3fd" providerId="ADAL" clId="{51876D24-DBF7-483C-B91B-18A7F799FAE3}" dt="2024-01-09T13:39:35.049" v="1959" actId="1076"/>
          <ac:picMkLst>
            <pc:docMk/>
            <pc:sldMk cId="841000100" sldId="270"/>
            <ac:picMk id="12" creationId="{3C7F5028-E4E6-AE82-7A4F-56F4CB6C7CCE}"/>
          </ac:picMkLst>
        </pc:picChg>
        <pc:picChg chg="del">
          <ac:chgData name="Nguyen Thanh Long 20214912" userId="4a05a107-aa3f-49ab-afb5-6a3e6252c3fd" providerId="ADAL" clId="{51876D24-DBF7-483C-B91B-18A7F799FAE3}" dt="2024-01-09T05:30:48.943" v="1275" actId="478"/>
          <ac:picMkLst>
            <pc:docMk/>
            <pc:sldMk cId="841000100" sldId="270"/>
            <ac:picMk id="14" creationId="{00000000-0000-0000-0000-000000000000}"/>
          </ac:picMkLst>
        </pc:picChg>
        <pc:picChg chg="add del mod">
          <ac:chgData name="Nguyen Thanh Long 20214912" userId="4a05a107-aa3f-49ab-afb5-6a3e6252c3fd" providerId="ADAL" clId="{51876D24-DBF7-483C-B91B-18A7F799FAE3}" dt="2024-01-09T13:17:16.938" v="1621" actId="478"/>
          <ac:picMkLst>
            <pc:docMk/>
            <pc:sldMk cId="841000100" sldId="270"/>
            <ac:picMk id="2050" creationId="{88A5EE02-55E9-0DDC-797D-588FF1ED76A6}"/>
          </ac:picMkLst>
        </pc:picChg>
        <pc:picChg chg="add del mod">
          <ac:chgData name="Nguyen Thanh Long 20214912" userId="4a05a107-aa3f-49ab-afb5-6a3e6252c3fd" providerId="ADAL" clId="{51876D24-DBF7-483C-B91B-18A7F799FAE3}" dt="2024-01-09T13:18:20.103" v="1627" actId="478"/>
          <ac:picMkLst>
            <pc:docMk/>
            <pc:sldMk cId="841000100" sldId="270"/>
            <ac:picMk id="2052" creationId="{5035FB5A-3779-1744-AB88-20D2694F4EE7}"/>
          </ac:picMkLst>
        </pc:picChg>
      </pc:sldChg>
      <pc:sldChg chg="del">
        <pc:chgData name="Nguyen Thanh Long 20214912" userId="4a05a107-aa3f-49ab-afb5-6a3e6252c3fd" providerId="ADAL" clId="{51876D24-DBF7-483C-B91B-18A7F799FAE3}" dt="2024-01-08T15:10:57.807" v="238" actId="47"/>
        <pc:sldMkLst>
          <pc:docMk/>
          <pc:sldMk cId="1507408871" sldId="271"/>
        </pc:sldMkLst>
      </pc:sldChg>
      <pc:sldChg chg="addSp delSp modSp mod modTransition">
        <pc:chgData name="Nguyen Thanh Long 20214912" userId="4a05a107-aa3f-49ab-afb5-6a3e6252c3fd" providerId="ADAL" clId="{51876D24-DBF7-483C-B91B-18A7F799FAE3}" dt="2024-01-10T04:20:41.916" v="3391"/>
        <pc:sldMkLst>
          <pc:docMk/>
          <pc:sldMk cId="2116274082" sldId="272"/>
        </pc:sldMkLst>
        <pc:spChg chg="add del mod">
          <ac:chgData name="Nguyen Thanh Long 20214912" userId="4a05a107-aa3f-49ab-afb5-6a3e6252c3fd" providerId="ADAL" clId="{51876D24-DBF7-483C-B91B-18A7F799FAE3}" dt="2024-01-09T05:15:52.105" v="1250" actId="478"/>
          <ac:spMkLst>
            <pc:docMk/>
            <pc:sldMk cId="2116274082" sldId="272"/>
            <ac:spMk id="3" creationId="{00000000-0000-0000-0000-000000000000}"/>
          </ac:spMkLst>
        </pc:spChg>
        <pc:spChg chg="add del mod">
          <ac:chgData name="Nguyen Thanh Long 20214912" userId="4a05a107-aa3f-49ab-afb5-6a3e6252c3fd" providerId="ADAL" clId="{51876D24-DBF7-483C-B91B-18A7F799FAE3}" dt="2024-01-09T05:15:52.105" v="1250" actId="478"/>
          <ac:spMkLst>
            <pc:docMk/>
            <pc:sldMk cId="2116274082" sldId="272"/>
            <ac:spMk id="5" creationId="{E4BD5C63-945B-FBC8-BB7F-4FD7D67DBCE5}"/>
          </ac:spMkLst>
        </pc:spChg>
        <pc:spChg chg="mod">
          <ac:chgData name="Nguyen Thanh Long 20214912" userId="4a05a107-aa3f-49ab-afb5-6a3e6252c3fd" providerId="ADAL" clId="{51876D24-DBF7-483C-B91B-18A7F799FAE3}" dt="2024-01-09T05:16:53.490" v="1266" actId="1076"/>
          <ac:spMkLst>
            <pc:docMk/>
            <pc:sldMk cId="2116274082" sldId="272"/>
            <ac:spMk id="7" creationId="{00000000-0000-0000-0000-000000000000}"/>
          </ac:spMkLst>
        </pc:spChg>
        <pc:spChg chg="add del mod">
          <ac:chgData name="Nguyen Thanh Long 20214912" userId="4a05a107-aa3f-49ab-afb5-6a3e6252c3fd" providerId="ADAL" clId="{51876D24-DBF7-483C-B91B-18A7F799FAE3}" dt="2024-01-09T05:15:58.093" v="1252"/>
          <ac:spMkLst>
            <pc:docMk/>
            <pc:sldMk cId="2116274082" sldId="272"/>
            <ac:spMk id="9" creationId="{8AE8F3CB-D960-A636-6770-332F78F72296}"/>
          </ac:spMkLst>
        </pc:spChg>
        <pc:spChg chg="add del mod">
          <ac:chgData name="Nguyen Thanh Long 20214912" userId="4a05a107-aa3f-49ab-afb5-6a3e6252c3fd" providerId="ADAL" clId="{51876D24-DBF7-483C-B91B-18A7F799FAE3}" dt="2024-01-09T05:16:04.976" v="1254"/>
          <ac:spMkLst>
            <pc:docMk/>
            <pc:sldMk cId="2116274082" sldId="272"/>
            <ac:spMk id="11" creationId="{5B236705-0778-ADD6-9BEC-16A5F7557A4A}"/>
          </ac:spMkLst>
        </pc:spChg>
        <pc:picChg chg="add mod">
          <ac:chgData name="Nguyen Thanh Long 20214912" userId="4a05a107-aa3f-49ab-afb5-6a3e6252c3fd" providerId="ADAL" clId="{51876D24-DBF7-483C-B91B-18A7F799FAE3}" dt="2024-01-09T05:16:21.978" v="1258" actId="1076"/>
          <ac:picMkLst>
            <pc:docMk/>
            <pc:sldMk cId="2116274082" sldId="272"/>
            <ac:picMk id="13" creationId="{088FEF09-1AD8-70D9-2EA1-F19EEF88391B}"/>
          </ac:picMkLst>
        </pc:picChg>
        <pc:picChg chg="del">
          <ac:chgData name="Nguyen Thanh Long 20214912" userId="4a05a107-aa3f-49ab-afb5-6a3e6252c3fd" providerId="ADAL" clId="{51876D24-DBF7-483C-B91B-18A7F799FAE3}" dt="2024-01-09T05:30:47.101" v="1274" actId="478"/>
          <ac:picMkLst>
            <pc:docMk/>
            <pc:sldMk cId="2116274082" sldId="272"/>
            <ac:picMk id="14" creationId="{00000000-0000-0000-0000-000000000000}"/>
          </ac:picMkLst>
        </pc:picChg>
        <pc:picChg chg="add mod">
          <ac:chgData name="Nguyen Thanh Long 20214912" userId="4a05a107-aa3f-49ab-afb5-6a3e6252c3fd" providerId="ADAL" clId="{51876D24-DBF7-483C-B91B-18A7F799FAE3}" dt="2024-01-09T05:16:50.628" v="1265" actId="1076"/>
          <ac:picMkLst>
            <pc:docMk/>
            <pc:sldMk cId="2116274082" sldId="272"/>
            <ac:picMk id="16" creationId="{DC7A66C9-9C34-00E4-D85D-08DE29A62DEC}"/>
          </ac:picMkLst>
        </pc:picChg>
      </pc:sldChg>
      <pc:sldChg chg="addSp delSp modSp mod ord modTransition modNotesTx">
        <pc:chgData name="Nguyen Thanh Long 20214912" userId="4a05a107-aa3f-49ab-afb5-6a3e6252c3fd" providerId="ADAL" clId="{51876D24-DBF7-483C-B91B-18A7F799FAE3}" dt="2024-01-10T04:20:41.916" v="3391"/>
        <pc:sldMkLst>
          <pc:docMk/>
          <pc:sldMk cId="3366862905" sldId="273"/>
        </pc:sldMkLst>
        <pc:spChg chg="ord">
          <ac:chgData name="Nguyen Thanh Long 20214912" userId="4a05a107-aa3f-49ab-afb5-6a3e6252c3fd" providerId="ADAL" clId="{51876D24-DBF7-483C-B91B-18A7F799FAE3}" dt="2024-01-08T16:00:24.250" v="524" actId="166"/>
          <ac:spMkLst>
            <pc:docMk/>
            <pc:sldMk cId="3366862905" sldId="273"/>
            <ac:spMk id="3" creationId="{00000000-0000-0000-0000-000000000000}"/>
          </ac:spMkLst>
        </pc:spChg>
        <pc:spChg chg="add mod">
          <ac:chgData name="Nguyen Thanh Long 20214912" userId="4a05a107-aa3f-49ab-afb5-6a3e6252c3fd" providerId="ADAL" clId="{51876D24-DBF7-483C-B91B-18A7F799FAE3}" dt="2024-01-08T13:33:41.967" v="213" actId="1076"/>
          <ac:spMkLst>
            <pc:docMk/>
            <pc:sldMk cId="3366862905" sldId="273"/>
            <ac:spMk id="5" creationId="{573AAF70-26EF-587E-D99D-E9BE2043C0B1}"/>
          </ac:spMkLst>
        </pc:spChg>
        <pc:spChg chg="mod">
          <ac:chgData name="Nguyen Thanh Long 20214912" userId="4a05a107-aa3f-49ab-afb5-6a3e6252c3fd" providerId="ADAL" clId="{51876D24-DBF7-483C-B91B-18A7F799FAE3}" dt="2024-01-08T13:32:41.671" v="178" actId="20577"/>
          <ac:spMkLst>
            <pc:docMk/>
            <pc:sldMk cId="3366862905" sldId="273"/>
            <ac:spMk id="6" creationId="{00000000-0000-0000-0000-000000000000}"/>
          </ac:spMkLst>
        </pc:spChg>
        <pc:spChg chg="mod">
          <ac:chgData name="Nguyen Thanh Long 20214912" userId="4a05a107-aa3f-49ab-afb5-6a3e6252c3fd" providerId="ADAL" clId="{51876D24-DBF7-483C-B91B-18A7F799FAE3}" dt="2024-01-08T15:17:07.284" v="383" actId="20577"/>
          <ac:spMkLst>
            <pc:docMk/>
            <pc:sldMk cId="3366862905" sldId="273"/>
            <ac:spMk id="7" creationId="{00000000-0000-0000-0000-000000000000}"/>
          </ac:spMkLst>
        </pc:spChg>
        <pc:spChg chg="add mod">
          <ac:chgData name="Nguyen Thanh Long 20214912" userId="4a05a107-aa3f-49ab-afb5-6a3e6252c3fd" providerId="ADAL" clId="{51876D24-DBF7-483C-B91B-18A7F799FAE3}" dt="2024-01-09T13:38:35.775" v="1949" actId="255"/>
          <ac:spMkLst>
            <pc:docMk/>
            <pc:sldMk cId="3366862905" sldId="273"/>
            <ac:spMk id="9" creationId="{F79C119A-A4F0-1E34-ACBE-E649756B755A}"/>
          </ac:spMkLst>
        </pc:spChg>
        <pc:spChg chg="add mod ord">
          <ac:chgData name="Nguyen Thanh Long 20214912" userId="4a05a107-aa3f-49ab-afb5-6a3e6252c3fd" providerId="ADAL" clId="{51876D24-DBF7-483C-B91B-18A7F799FAE3}" dt="2024-01-08T16:00:54.270" v="535" actId="14100"/>
          <ac:spMkLst>
            <pc:docMk/>
            <pc:sldMk cId="3366862905" sldId="273"/>
            <ac:spMk id="11" creationId="{ADE21CDB-0347-083B-CA6E-8D25877AB3A5}"/>
          </ac:spMkLst>
        </pc:spChg>
        <pc:picChg chg="del">
          <ac:chgData name="Nguyen Thanh Long 20214912" userId="4a05a107-aa3f-49ab-afb5-6a3e6252c3fd" providerId="ADAL" clId="{51876D24-DBF7-483C-B91B-18A7F799FAE3}" dt="2024-01-09T05:30:42.374" v="1272" actId="478"/>
          <ac:picMkLst>
            <pc:docMk/>
            <pc:sldMk cId="3366862905" sldId="273"/>
            <ac:picMk id="14" creationId="{00000000-0000-0000-0000-000000000000}"/>
          </ac:picMkLst>
        </pc:picChg>
        <pc:picChg chg="add del mod">
          <ac:chgData name="Nguyen Thanh Long 20214912" userId="4a05a107-aa3f-49ab-afb5-6a3e6252c3fd" providerId="ADAL" clId="{51876D24-DBF7-483C-B91B-18A7F799FAE3}" dt="2024-01-08T15:23:09.733" v="420" actId="478"/>
          <ac:picMkLst>
            <pc:docMk/>
            <pc:sldMk cId="3366862905" sldId="273"/>
            <ac:picMk id="2050" creationId="{2D26BE51-D00A-7AFB-A9A0-8307EA0E1F88}"/>
          </ac:picMkLst>
        </pc:picChg>
        <pc:picChg chg="add mod">
          <ac:chgData name="Nguyen Thanh Long 20214912" userId="4a05a107-aa3f-49ab-afb5-6a3e6252c3fd" providerId="ADAL" clId="{51876D24-DBF7-483C-B91B-18A7F799FAE3}" dt="2024-01-08T16:00:41.966" v="532" actId="1076"/>
          <ac:picMkLst>
            <pc:docMk/>
            <pc:sldMk cId="3366862905" sldId="273"/>
            <ac:picMk id="2052" creationId="{72935CFE-EDE5-74F2-E326-7F37D61A78A2}"/>
          </ac:picMkLst>
        </pc:picChg>
      </pc:sldChg>
      <pc:sldChg chg="addSp delSp modSp add mod modTransition">
        <pc:chgData name="Nguyen Thanh Long 20214912" userId="4a05a107-aa3f-49ab-afb5-6a3e6252c3fd" providerId="ADAL" clId="{51876D24-DBF7-483C-B91B-18A7F799FAE3}" dt="2024-01-10T04:20:41.916" v="3391"/>
        <pc:sldMkLst>
          <pc:docMk/>
          <pc:sldMk cId="4091782962" sldId="274"/>
        </pc:sldMkLst>
        <pc:spChg chg="mod">
          <ac:chgData name="Nguyen Thanh Long 20214912" userId="4a05a107-aa3f-49ab-afb5-6a3e6252c3fd" providerId="ADAL" clId="{51876D24-DBF7-483C-B91B-18A7F799FAE3}" dt="2024-01-09T13:28:04.755" v="1777" actId="1076"/>
          <ac:spMkLst>
            <pc:docMk/>
            <pc:sldMk cId="4091782962" sldId="274"/>
            <ac:spMk id="4" creationId="{00000000-0000-0000-0000-000000000000}"/>
          </ac:spMkLst>
        </pc:spChg>
        <pc:spChg chg="mod">
          <ac:chgData name="Nguyen Thanh Long 20214912" userId="4a05a107-aa3f-49ab-afb5-6a3e6252c3fd" providerId="ADAL" clId="{51876D24-DBF7-483C-B91B-18A7F799FAE3}" dt="2024-01-09T13:28:54.655" v="1783" actId="1076"/>
          <ac:spMkLst>
            <pc:docMk/>
            <pc:sldMk cId="4091782962" sldId="274"/>
            <ac:spMk id="5" creationId="{00000000-0000-0000-0000-000000000000}"/>
          </ac:spMkLst>
        </pc:spChg>
        <pc:spChg chg="mod">
          <ac:chgData name="Nguyen Thanh Long 20214912" userId="4a05a107-aa3f-49ab-afb5-6a3e6252c3fd" providerId="ADAL" clId="{51876D24-DBF7-483C-B91B-18A7F799FAE3}" dt="2024-01-09T13:31:28.572" v="1805" actId="1076"/>
          <ac:spMkLst>
            <pc:docMk/>
            <pc:sldMk cId="4091782962" sldId="274"/>
            <ac:spMk id="6" creationId="{00000000-0000-0000-0000-000000000000}"/>
          </ac:spMkLst>
        </pc:spChg>
        <pc:spChg chg="mod">
          <ac:chgData name="Nguyen Thanh Long 20214912" userId="4a05a107-aa3f-49ab-afb5-6a3e6252c3fd" providerId="ADAL" clId="{51876D24-DBF7-483C-B91B-18A7F799FAE3}" dt="2024-01-09T13:28:45.949" v="1782" actId="1076"/>
          <ac:spMkLst>
            <pc:docMk/>
            <pc:sldMk cId="4091782962" sldId="274"/>
            <ac:spMk id="7" creationId="{00000000-0000-0000-0000-000000000000}"/>
          </ac:spMkLst>
        </pc:spChg>
        <pc:spChg chg="mod">
          <ac:chgData name="Nguyen Thanh Long 20214912" userId="4a05a107-aa3f-49ab-afb5-6a3e6252c3fd" providerId="ADAL" clId="{51876D24-DBF7-483C-B91B-18A7F799FAE3}" dt="2024-01-09T13:28:45.949" v="1782" actId="1076"/>
          <ac:spMkLst>
            <pc:docMk/>
            <pc:sldMk cId="4091782962" sldId="274"/>
            <ac:spMk id="8" creationId="{00000000-0000-0000-0000-000000000000}"/>
          </ac:spMkLst>
        </pc:spChg>
        <pc:spChg chg="mod">
          <ac:chgData name="Nguyen Thanh Long 20214912" userId="4a05a107-aa3f-49ab-afb5-6a3e6252c3fd" providerId="ADAL" clId="{51876D24-DBF7-483C-B91B-18A7F799FAE3}" dt="2024-01-09T13:28:45.949" v="1782" actId="1076"/>
          <ac:spMkLst>
            <pc:docMk/>
            <pc:sldMk cId="4091782962" sldId="274"/>
            <ac:spMk id="9" creationId="{00000000-0000-0000-0000-000000000000}"/>
          </ac:spMkLst>
        </pc:spChg>
        <pc:spChg chg="mod">
          <ac:chgData name="Nguyen Thanh Long 20214912" userId="4a05a107-aa3f-49ab-afb5-6a3e6252c3fd" providerId="ADAL" clId="{51876D24-DBF7-483C-B91B-18A7F799FAE3}" dt="2024-01-09T13:28:45.949" v="1782" actId="1076"/>
          <ac:spMkLst>
            <pc:docMk/>
            <pc:sldMk cId="4091782962" sldId="274"/>
            <ac:spMk id="10" creationId="{00000000-0000-0000-0000-000000000000}"/>
          </ac:spMkLst>
        </pc:spChg>
        <pc:spChg chg="mod">
          <ac:chgData name="Nguyen Thanh Long 20214912" userId="4a05a107-aa3f-49ab-afb5-6a3e6252c3fd" providerId="ADAL" clId="{51876D24-DBF7-483C-B91B-18A7F799FAE3}" dt="2024-01-09T13:34:37.477" v="1914" actId="20577"/>
          <ac:spMkLst>
            <pc:docMk/>
            <pc:sldMk cId="4091782962" sldId="274"/>
            <ac:spMk id="11" creationId="{00000000-0000-0000-0000-000000000000}"/>
          </ac:spMkLst>
        </pc:spChg>
        <pc:spChg chg="mod">
          <ac:chgData name="Nguyen Thanh Long 20214912" userId="4a05a107-aa3f-49ab-afb5-6a3e6252c3fd" providerId="ADAL" clId="{51876D24-DBF7-483C-B91B-18A7F799FAE3}" dt="2024-01-09T13:28:45.949" v="1782" actId="1076"/>
          <ac:spMkLst>
            <pc:docMk/>
            <pc:sldMk cId="4091782962" sldId="274"/>
            <ac:spMk id="12" creationId="{00000000-0000-0000-0000-000000000000}"/>
          </ac:spMkLst>
        </pc:spChg>
        <pc:spChg chg="mod">
          <ac:chgData name="Nguyen Thanh Long 20214912" userId="4a05a107-aa3f-49ab-afb5-6a3e6252c3fd" providerId="ADAL" clId="{51876D24-DBF7-483C-B91B-18A7F799FAE3}" dt="2024-01-09T13:36:17.381" v="1945" actId="20577"/>
          <ac:spMkLst>
            <pc:docMk/>
            <pc:sldMk cId="4091782962" sldId="274"/>
            <ac:spMk id="13" creationId="{00000000-0000-0000-0000-000000000000}"/>
          </ac:spMkLst>
        </pc:spChg>
        <pc:spChg chg="mod">
          <ac:chgData name="Nguyen Thanh Long 20214912" userId="4a05a107-aa3f-49ab-afb5-6a3e6252c3fd" providerId="ADAL" clId="{51876D24-DBF7-483C-B91B-18A7F799FAE3}" dt="2024-01-09T13:36:12.351" v="1939" actId="20577"/>
          <ac:spMkLst>
            <pc:docMk/>
            <pc:sldMk cId="4091782962" sldId="274"/>
            <ac:spMk id="14" creationId="{00000000-0000-0000-0000-000000000000}"/>
          </ac:spMkLst>
        </pc:spChg>
        <pc:spChg chg="mod">
          <ac:chgData name="Nguyen Thanh Long 20214912" userId="4a05a107-aa3f-49ab-afb5-6a3e6252c3fd" providerId="ADAL" clId="{51876D24-DBF7-483C-B91B-18A7F799FAE3}" dt="2024-01-09T13:28:45.949" v="1782" actId="1076"/>
          <ac:spMkLst>
            <pc:docMk/>
            <pc:sldMk cId="4091782962" sldId="274"/>
            <ac:spMk id="15" creationId="{00000000-0000-0000-0000-000000000000}"/>
          </ac:spMkLst>
        </pc:spChg>
        <pc:spChg chg="mod">
          <ac:chgData name="Nguyen Thanh Long 20214912" userId="4a05a107-aa3f-49ab-afb5-6a3e6252c3fd" providerId="ADAL" clId="{51876D24-DBF7-483C-B91B-18A7F799FAE3}" dt="2024-01-09T13:28:45.949" v="1782" actId="1076"/>
          <ac:spMkLst>
            <pc:docMk/>
            <pc:sldMk cId="4091782962" sldId="274"/>
            <ac:spMk id="16" creationId="{00000000-0000-0000-0000-000000000000}"/>
          </ac:spMkLst>
        </pc:spChg>
        <pc:spChg chg="mod">
          <ac:chgData name="Nguyen Thanh Long 20214912" userId="4a05a107-aa3f-49ab-afb5-6a3e6252c3fd" providerId="ADAL" clId="{51876D24-DBF7-483C-B91B-18A7F799FAE3}" dt="2024-01-09T13:28:45.949" v="1782" actId="1076"/>
          <ac:spMkLst>
            <pc:docMk/>
            <pc:sldMk cId="4091782962" sldId="274"/>
            <ac:spMk id="17" creationId="{00000000-0000-0000-0000-000000000000}"/>
          </ac:spMkLst>
        </pc:spChg>
        <pc:spChg chg="add mod">
          <ac:chgData name="Nguyen Thanh Long 20214912" userId="4a05a107-aa3f-49ab-afb5-6a3e6252c3fd" providerId="ADAL" clId="{51876D24-DBF7-483C-B91B-18A7F799FAE3}" dt="2024-01-09T13:31:44.967" v="1845" actId="20577"/>
          <ac:spMkLst>
            <pc:docMk/>
            <pc:sldMk cId="4091782962" sldId="274"/>
            <ac:spMk id="24" creationId="{E2D88355-46E5-7639-587B-BDF0DB804EA3}"/>
          </ac:spMkLst>
        </pc:spChg>
        <pc:picChg chg="del">
          <ac:chgData name="Nguyen Thanh Long 20214912" userId="4a05a107-aa3f-49ab-afb5-6a3e6252c3fd" providerId="ADAL" clId="{51876D24-DBF7-483C-B91B-18A7F799FAE3}" dt="2024-01-09T05:31:11.843" v="1285" actId="478"/>
          <ac:picMkLst>
            <pc:docMk/>
            <pc:sldMk cId="4091782962" sldId="274"/>
            <ac:picMk id="18" creationId="{00000000-0000-0000-0000-000000000000}"/>
          </ac:picMkLst>
        </pc:picChg>
        <pc:picChg chg="add mod">
          <ac:chgData name="Nguyen Thanh Long 20214912" userId="4a05a107-aa3f-49ab-afb5-6a3e6252c3fd" providerId="ADAL" clId="{51876D24-DBF7-483C-B91B-18A7F799FAE3}" dt="2024-01-09T13:33:22.907" v="1867" actId="1076"/>
          <ac:picMkLst>
            <pc:docMk/>
            <pc:sldMk cId="4091782962" sldId="274"/>
            <ac:picMk id="19" creationId="{8C8FBEA2-5F46-8715-814E-231BEEF9BB75}"/>
          </ac:picMkLst>
        </pc:picChg>
        <pc:picChg chg="add mod">
          <ac:chgData name="Nguyen Thanh Long 20214912" userId="4a05a107-aa3f-49ab-afb5-6a3e6252c3fd" providerId="ADAL" clId="{51876D24-DBF7-483C-B91B-18A7F799FAE3}" dt="2024-01-09T13:33:22.907" v="1867" actId="1076"/>
          <ac:picMkLst>
            <pc:docMk/>
            <pc:sldMk cId="4091782962" sldId="274"/>
            <ac:picMk id="21" creationId="{86904CE7-D3BD-933F-02BE-9826C844B3C3}"/>
          </ac:picMkLst>
        </pc:picChg>
        <pc:picChg chg="add mod">
          <ac:chgData name="Nguyen Thanh Long 20214912" userId="4a05a107-aa3f-49ab-afb5-6a3e6252c3fd" providerId="ADAL" clId="{51876D24-DBF7-483C-B91B-18A7F799FAE3}" dt="2024-01-09T13:33:22.907" v="1867" actId="1076"/>
          <ac:picMkLst>
            <pc:docMk/>
            <pc:sldMk cId="4091782962" sldId="274"/>
            <ac:picMk id="23" creationId="{0F1A2B0E-FDCA-E913-C4F9-644EF607F322}"/>
          </ac:picMkLst>
        </pc:picChg>
        <pc:picChg chg="add mod">
          <ac:chgData name="Nguyen Thanh Long 20214912" userId="4a05a107-aa3f-49ab-afb5-6a3e6252c3fd" providerId="ADAL" clId="{51876D24-DBF7-483C-B91B-18A7F799FAE3}" dt="2024-01-09T13:33:22.907" v="1867" actId="1076"/>
          <ac:picMkLst>
            <pc:docMk/>
            <pc:sldMk cId="4091782962" sldId="274"/>
            <ac:picMk id="26" creationId="{E3269D26-0BE6-1AAF-0F3E-CC69F03D029A}"/>
          </ac:picMkLst>
        </pc:picChg>
        <pc:picChg chg="add mod">
          <ac:chgData name="Nguyen Thanh Long 20214912" userId="4a05a107-aa3f-49ab-afb5-6a3e6252c3fd" providerId="ADAL" clId="{51876D24-DBF7-483C-B91B-18A7F799FAE3}" dt="2024-01-09T13:33:22.907" v="1867" actId="1076"/>
          <ac:picMkLst>
            <pc:docMk/>
            <pc:sldMk cId="4091782962" sldId="274"/>
            <ac:picMk id="28" creationId="{3603E34A-2F4A-DBBF-EB15-F1D4F5BA25CF}"/>
          </ac:picMkLst>
        </pc:picChg>
        <pc:picChg chg="add mod">
          <ac:chgData name="Nguyen Thanh Long 20214912" userId="4a05a107-aa3f-49ab-afb5-6a3e6252c3fd" providerId="ADAL" clId="{51876D24-DBF7-483C-B91B-18A7F799FAE3}" dt="2024-01-09T13:33:22.907" v="1867" actId="1076"/>
          <ac:picMkLst>
            <pc:docMk/>
            <pc:sldMk cId="4091782962" sldId="274"/>
            <ac:picMk id="30" creationId="{3BE69C9A-4DDC-A20D-B103-EC198CF4E023}"/>
          </ac:picMkLst>
        </pc:picChg>
        <pc:picChg chg="add mod">
          <ac:chgData name="Nguyen Thanh Long 20214912" userId="4a05a107-aa3f-49ab-afb5-6a3e6252c3fd" providerId="ADAL" clId="{51876D24-DBF7-483C-B91B-18A7F799FAE3}" dt="2024-01-09T13:33:22.907" v="1867" actId="1076"/>
          <ac:picMkLst>
            <pc:docMk/>
            <pc:sldMk cId="4091782962" sldId="274"/>
            <ac:picMk id="32" creationId="{0392785D-37B4-6226-8A81-3B425AC744D9}"/>
          </ac:picMkLst>
        </pc:picChg>
        <pc:picChg chg="add mod">
          <ac:chgData name="Nguyen Thanh Long 20214912" userId="4a05a107-aa3f-49ab-afb5-6a3e6252c3fd" providerId="ADAL" clId="{51876D24-DBF7-483C-B91B-18A7F799FAE3}" dt="2024-01-09T13:33:36.170" v="1872" actId="14100"/>
          <ac:picMkLst>
            <pc:docMk/>
            <pc:sldMk cId="4091782962" sldId="274"/>
            <ac:picMk id="34" creationId="{8B7387F0-0588-466E-5AB1-A81738538905}"/>
          </ac:picMkLst>
        </pc:picChg>
        <pc:picChg chg="add mod">
          <ac:chgData name="Nguyen Thanh Long 20214912" userId="4a05a107-aa3f-49ab-afb5-6a3e6252c3fd" providerId="ADAL" clId="{51876D24-DBF7-483C-B91B-18A7F799FAE3}" dt="2024-01-09T13:33:46.107" v="1877" actId="14100"/>
          <ac:picMkLst>
            <pc:docMk/>
            <pc:sldMk cId="4091782962" sldId="274"/>
            <ac:picMk id="36" creationId="{703D9061-BB99-2EEB-B820-B6AC020B5F4F}"/>
          </ac:picMkLst>
        </pc:picChg>
        <pc:picChg chg="add mod">
          <ac:chgData name="Nguyen Thanh Long 20214912" userId="4a05a107-aa3f-49ab-afb5-6a3e6252c3fd" providerId="ADAL" clId="{51876D24-DBF7-483C-B91B-18A7F799FAE3}" dt="2024-01-09T13:34:01.083" v="1882" actId="14100"/>
          <ac:picMkLst>
            <pc:docMk/>
            <pc:sldMk cId="4091782962" sldId="274"/>
            <ac:picMk id="38" creationId="{91165DC0-E4EA-D704-A97B-4721E6EF7042}"/>
          </ac:picMkLst>
        </pc:picChg>
        <pc:picChg chg="add mod">
          <ac:chgData name="Nguyen Thanh Long 20214912" userId="4a05a107-aa3f-49ab-afb5-6a3e6252c3fd" providerId="ADAL" clId="{51876D24-DBF7-483C-B91B-18A7F799FAE3}" dt="2024-01-09T13:34:12.134" v="1887" actId="14100"/>
          <ac:picMkLst>
            <pc:docMk/>
            <pc:sldMk cId="4091782962" sldId="274"/>
            <ac:picMk id="40" creationId="{D36AC070-E83D-3D61-D57C-037D5CA17276}"/>
          </ac:picMkLst>
        </pc:picChg>
        <pc:picChg chg="add mod">
          <ac:chgData name="Nguyen Thanh Long 20214912" userId="4a05a107-aa3f-49ab-afb5-6a3e6252c3fd" providerId="ADAL" clId="{51876D24-DBF7-483C-B91B-18A7F799FAE3}" dt="2024-01-09T13:34:51.499" v="1919" actId="14100"/>
          <ac:picMkLst>
            <pc:docMk/>
            <pc:sldMk cId="4091782962" sldId="274"/>
            <ac:picMk id="42" creationId="{F201BA5F-1454-79CE-B778-F3C70B481320}"/>
          </ac:picMkLst>
        </pc:picChg>
        <pc:picChg chg="add mod">
          <ac:chgData name="Nguyen Thanh Long 20214912" userId="4a05a107-aa3f-49ab-afb5-6a3e6252c3fd" providerId="ADAL" clId="{51876D24-DBF7-483C-B91B-18A7F799FAE3}" dt="2024-01-09T13:35:01.431" v="1922" actId="14100"/>
          <ac:picMkLst>
            <pc:docMk/>
            <pc:sldMk cId="4091782962" sldId="274"/>
            <ac:picMk id="44" creationId="{A791CB09-8352-795B-E251-B5FAE382AA8A}"/>
          </ac:picMkLst>
        </pc:picChg>
        <pc:picChg chg="add mod">
          <ac:chgData name="Nguyen Thanh Long 20214912" userId="4a05a107-aa3f-49ab-afb5-6a3e6252c3fd" providerId="ADAL" clId="{51876D24-DBF7-483C-B91B-18A7F799FAE3}" dt="2024-01-09T13:35:28.629" v="1927" actId="14100"/>
          <ac:picMkLst>
            <pc:docMk/>
            <pc:sldMk cId="4091782962" sldId="274"/>
            <ac:picMk id="46" creationId="{641364DD-10D6-8F72-5333-4D9628FBE58E}"/>
          </ac:picMkLst>
        </pc:picChg>
      </pc:sldChg>
      <pc:sldChg chg="delSp add mod">
        <pc:chgData name="Nguyen Thanh Long 20214912" userId="4a05a107-aa3f-49ab-afb5-6a3e6252c3fd" providerId="ADAL" clId="{51876D24-DBF7-483C-B91B-18A7F799FAE3}" dt="2024-01-09T05:31:01.848" v="1281" actId="478"/>
        <pc:sldMkLst>
          <pc:docMk/>
          <pc:sldMk cId="2999395721" sldId="275"/>
        </pc:sldMkLst>
        <pc:picChg chg="del">
          <ac:chgData name="Nguyen Thanh Long 20214912" userId="4a05a107-aa3f-49ab-afb5-6a3e6252c3fd" providerId="ADAL" clId="{51876D24-DBF7-483C-B91B-18A7F799FAE3}" dt="2024-01-09T05:31:01.848" v="1281" actId="478"/>
          <ac:picMkLst>
            <pc:docMk/>
            <pc:sldMk cId="2999395721" sldId="275"/>
            <ac:picMk id="14" creationId="{00000000-0000-0000-0000-000000000000}"/>
          </ac:picMkLst>
        </pc:picChg>
      </pc:sldChg>
      <pc:sldChg chg="delSp add mod ord">
        <pc:chgData name="Nguyen Thanh Long 20214912" userId="4a05a107-aa3f-49ab-afb5-6a3e6252c3fd" providerId="ADAL" clId="{51876D24-DBF7-483C-B91B-18A7F799FAE3}" dt="2024-01-09T05:30:59.986" v="1280" actId="478"/>
        <pc:sldMkLst>
          <pc:docMk/>
          <pc:sldMk cId="4237155750" sldId="276"/>
        </pc:sldMkLst>
        <pc:picChg chg="del">
          <ac:chgData name="Nguyen Thanh Long 20214912" userId="4a05a107-aa3f-49ab-afb5-6a3e6252c3fd" providerId="ADAL" clId="{51876D24-DBF7-483C-B91B-18A7F799FAE3}" dt="2024-01-09T05:30:59.986" v="1280" actId="478"/>
          <ac:picMkLst>
            <pc:docMk/>
            <pc:sldMk cId="4237155750" sldId="276"/>
            <ac:picMk id="14" creationId="{00000000-0000-0000-0000-000000000000}"/>
          </ac:picMkLst>
        </pc:picChg>
      </pc:sldChg>
      <pc:sldChg chg="addSp delSp modSp add mod modTransition modNotesTx">
        <pc:chgData name="Nguyen Thanh Long 20214912" userId="4a05a107-aa3f-49ab-afb5-6a3e6252c3fd" providerId="ADAL" clId="{51876D24-DBF7-483C-B91B-18A7F799FAE3}" dt="2024-01-10T04:20:41.916" v="3391"/>
        <pc:sldMkLst>
          <pc:docMk/>
          <pc:sldMk cId="2755921843" sldId="277"/>
        </pc:sldMkLst>
        <pc:spChg chg="mod">
          <ac:chgData name="Nguyen Thanh Long 20214912" userId="4a05a107-aa3f-49ab-afb5-6a3e6252c3fd" providerId="ADAL" clId="{51876D24-DBF7-483C-B91B-18A7F799FAE3}" dt="2024-01-09T13:03:10.712" v="1493" actId="1076"/>
          <ac:spMkLst>
            <pc:docMk/>
            <pc:sldMk cId="2755921843" sldId="277"/>
            <ac:spMk id="3" creationId="{00000000-0000-0000-0000-000000000000}"/>
          </ac:spMkLst>
        </pc:spChg>
        <pc:spChg chg="add mod">
          <ac:chgData name="Nguyen Thanh Long 20214912" userId="4a05a107-aa3f-49ab-afb5-6a3e6252c3fd" providerId="ADAL" clId="{51876D24-DBF7-483C-B91B-18A7F799FAE3}" dt="2024-01-09T13:00:37.333" v="1428" actId="1076"/>
          <ac:spMkLst>
            <pc:docMk/>
            <pc:sldMk cId="2755921843" sldId="277"/>
            <ac:spMk id="9" creationId="{9E08F964-9643-1718-AF79-70873BBFE560}"/>
          </ac:spMkLst>
        </pc:spChg>
        <pc:spChg chg="add mod">
          <ac:chgData name="Nguyen Thanh Long 20214912" userId="4a05a107-aa3f-49ab-afb5-6a3e6252c3fd" providerId="ADAL" clId="{51876D24-DBF7-483C-B91B-18A7F799FAE3}" dt="2024-01-09T13:02:57.675" v="1488" actId="1076"/>
          <ac:spMkLst>
            <pc:docMk/>
            <pc:sldMk cId="2755921843" sldId="277"/>
            <ac:spMk id="12" creationId="{21CAA8A2-DCD0-59D6-9C82-FB075CF2C8C6}"/>
          </ac:spMkLst>
        </pc:spChg>
        <pc:spChg chg="add mod">
          <ac:chgData name="Nguyen Thanh Long 20214912" userId="4a05a107-aa3f-49ab-afb5-6a3e6252c3fd" providerId="ADAL" clId="{51876D24-DBF7-483C-B91B-18A7F799FAE3}" dt="2024-01-09T13:05:12.078" v="1520" actId="113"/>
          <ac:spMkLst>
            <pc:docMk/>
            <pc:sldMk cId="2755921843" sldId="277"/>
            <ac:spMk id="13" creationId="{EF67D3F5-D791-3024-FF41-F35E56013C76}"/>
          </ac:spMkLst>
        </pc:spChg>
        <pc:picChg chg="add mod">
          <ac:chgData name="Nguyen Thanh Long 20214912" userId="4a05a107-aa3f-49ab-afb5-6a3e6252c3fd" providerId="ADAL" clId="{51876D24-DBF7-483C-B91B-18A7F799FAE3}" dt="2024-01-09T13:02:53.579" v="1487" actId="1076"/>
          <ac:picMkLst>
            <pc:docMk/>
            <pc:sldMk cId="2755921843" sldId="277"/>
            <ac:picMk id="11" creationId="{FACD803E-7870-999E-D31F-CF699E2687F9}"/>
          </ac:picMkLst>
        </pc:picChg>
        <pc:picChg chg="del">
          <ac:chgData name="Nguyen Thanh Long 20214912" userId="4a05a107-aa3f-49ab-afb5-6a3e6252c3fd" providerId="ADAL" clId="{51876D24-DBF7-483C-B91B-18A7F799FAE3}" dt="2024-01-09T05:30:44.878" v="1273" actId="478"/>
          <ac:picMkLst>
            <pc:docMk/>
            <pc:sldMk cId="2755921843" sldId="277"/>
            <ac:picMk id="14" creationId="{00000000-0000-0000-0000-000000000000}"/>
          </ac:picMkLst>
        </pc:picChg>
        <pc:picChg chg="add mod">
          <ac:chgData name="Nguyen Thanh Long 20214912" userId="4a05a107-aa3f-49ab-afb5-6a3e6252c3fd" providerId="ADAL" clId="{51876D24-DBF7-483C-B91B-18A7F799FAE3}" dt="2024-01-09T12:59:59.092" v="1411" actId="1076"/>
          <ac:picMkLst>
            <pc:docMk/>
            <pc:sldMk cId="2755921843" sldId="277"/>
            <ac:picMk id="1026" creationId="{771B446F-A58E-C285-B9CF-0D510C3D596E}"/>
          </ac:picMkLst>
        </pc:picChg>
        <pc:cxnChg chg="add mod">
          <ac:chgData name="Nguyen Thanh Long 20214912" userId="4a05a107-aa3f-49ab-afb5-6a3e6252c3fd" providerId="ADAL" clId="{51876D24-DBF7-483C-B91B-18A7F799FAE3}" dt="2024-01-09T13:05:21.612" v="1521" actId="14100"/>
          <ac:cxnSpMkLst>
            <pc:docMk/>
            <pc:sldMk cId="2755921843" sldId="277"/>
            <ac:cxnSpMk id="15" creationId="{23E87F7B-B4F7-BD41-BB43-0BEE6C84852B}"/>
          </ac:cxnSpMkLst>
        </pc:cxnChg>
        <pc:cxnChg chg="add mod">
          <ac:chgData name="Nguyen Thanh Long 20214912" userId="4a05a107-aa3f-49ab-afb5-6a3e6252c3fd" providerId="ADAL" clId="{51876D24-DBF7-483C-B91B-18A7F799FAE3}" dt="2024-01-09T13:04:59.935" v="1518" actId="14100"/>
          <ac:cxnSpMkLst>
            <pc:docMk/>
            <pc:sldMk cId="2755921843" sldId="277"/>
            <ac:cxnSpMk id="17" creationId="{9DBFE93C-7869-33F5-C0CF-6FD64CFDB69C}"/>
          </ac:cxnSpMkLst>
        </pc:cxnChg>
      </pc:sldChg>
      <pc:sldChg chg="delSp modSp add mod ord">
        <pc:chgData name="Nguyen Thanh Long 20214912" userId="4a05a107-aa3f-49ab-afb5-6a3e6252c3fd" providerId="ADAL" clId="{51876D24-DBF7-483C-B91B-18A7F799FAE3}" dt="2024-01-09T05:30:58.033" v="1279" actId="478"/>
        <pc:sldMkLst>
          <pc:docMk/>
          <pc:sldMk cId="3986465067" sldId="278"/>
        </pc:sldMkLst>
        <pc:spChg chg="mod">
          <ac:chgData name="Nguyen Thanh Long 20214912" userId="4a05a107-aa3f-49ab-afb5-6a3e6252c3fd" providerId="ADAL" clId="{51876D24-DBF7-483C-B91B-18A7F799FAE3}" dt="2024-01-08T16:12:37.166" v="703" actId="20577"/>
          <ac:spMkLst>
            <pc:docMk/>
            <pc:sldMk cId="3986465067" sldId="278"/>
            <ac:spMk id="4" creationId="{00000000-0000-0000-0000-000000000000}"/>
          </ac:spMkLst>
        </pc:spChg>
        <pc:picChg chg="del">
          <ac:chgData name="Nguyen Thanh Long 20214912" userId="4a05a107-aa3f-49ab-afb5-6a3e6252c3fd" providerId="ADAL" clId="{51876D24-DBF7-483C-B91B-18A7F799FAE3}" dt="2024-01-09T05:30:58.033" v="1279" actId="478"/>
          <ac:picMkLst>
            <pc:docMk/>
            <pc:sldMk cId="3986465067" sldId="278"/>
            <ac:picMk id="14" creationId="{00000000-0000-0000-0000-000000000000}"/>
          </ac:picMkLst>
        </pc:picChg>
      </pc:sldChg>
      <pc:sldChg chg="delSp add mod ord">
        <pc:chgData name="Nguyen Thanh Long 20214912" userId="4a05a107-aa3f-49ab-afb5-6a3e6252c3fd" providerId="ADAL" clId="{51876D24-DBF7-483C-B91B-18A7F799FAE3}" dt="2024-01-09T05:30:55.544" v="1278" actId="478"/>
        <pc:sldMkLst>
          <pc:docMk/>
          <pc:sldMk cId="2568699709" sldId="279"/>
        </pc:sldMkLst>
        <pc:picChg chg="del">
          <ac:chgData name="Nguyen Thanh Long 20214912" userId="4a05a107-aa3f-49ab-afb5-6a3e6252c3fd" providerId="ADAL" clId="{51876D24-DBF7-483C-B91B-18A7F799FAE3}" dt="2024-01-09T05:30:55.544" v="1278" actId="478"/>
          <ac:picMkLst>
            <pc:docMk/>
            <pc:sldMk cId="2568699709" sldId="279"/>
            <ac:picMk id="14" creationId="{00000000-0000-0000-0000-000000000000}"/>
          </ac:picMkLst>
        </pc:picChg>
      </pc:sldChg>
      <pc:sldChg chg="delSp add mod ord">
        <pc:chgData name="Nguyen Thanh Long 20214912" userId="4a05a107-aa3f-49ab-afb5-6a3e6252c3fd" providerId="ADAL" clId="{51876D24-DBF7-483C-B91B-18A7F799FAE3}" dt="2024-01-09T05:30:53.873" v="1277" actId="478"/>
        <pc:sldMkLst>
          <pc:docMk/>
          <pc:sldMk cId="3870378771" sldId="280"/>
        </pc:sldMkLst>
        <pc:picChg chg="del">
          <ac:chgData name="Nguyen Thanh Long 20214912" userId="4a05a107-aa3f-49ab-afb5-6a3e6252c3fd" providerId="ADAL" clId="{51876D24-DBF7-483C-B91B-18A7F799FAE3}" dt="2024-01-09T05:30:53.873" v="1277" actId="478"/>
          <ac:picMkLst>
            <pc:docMk/>
            <pc:sldMk cId="3870378771" sldId="280"/>
            <ac:picMk id="14" creationId="{00000000-0000-0000-0000-000000000000}"/>
          </ac:picMkLst>
        </pc:picChg>
      </pc:sldChg>
      <pc:sldChg chg="addSp delSp modSp add mod modTransition">
        <pc:chgData name="Nguyen Thanh Long 20214912" userId="4a05a107-aa3f-49ab-afb5-6a3e6252c3fd" providerId="ADAL" clId="{51876D24-DBF7-483C-B91B-18A7F799FAE3}" dt="2024-01-10T04:20:41.916" v="3391"/>
        <pc:sldMkLst>
          <pc:docMk/>
          <pc:sldMk cId="2101552348" sldId="281"/>
        </pc:sldMkLst>
        <pc:spChg chg="mod">
          <ac:chgData name="Nguyen Thanh Long 20214912" userId="4a05a107-aa3f-49ab-afb5-6a3e6252c3fd" providerId="ADAL" clId="{51876D24-DBF7-483C-B91B-18A7F799FAE3}" dt="2024-01-09T04:22:52.497" v="1178" actId="1076"/>
          <ac:spMkLst>
            <pc:docMk/>
            <pc:sldMk cId="2101552348" sldId="281"/>
            <ac:spMk id="3" creationId="{00000000-0000-0000-0000-000000000000}"/>
          </ac:spMkLst>
        </pc:spChg>
        <pc:spChg chg="del">
          <ac:chgData name="Nguyen Thanh Long 20214912" userId="4a05a107-aa3f-49ab-afb5-6a3e6252c3fd" providerId="ADAL" clId="{51876D24-DBF7-483C-B91B-18A7F799FAE3}" dt="2024-01-09T04:22:02.383" v="1169" actId="478"/>
          <ac:spMkLst>
            <pc:docMk/>
            <pc:sldMk cId="2101552348" sldId="281"/>
            <ac:spMk id="6" creationId="{00000000-0000-0000-0000-000000000000}"/>
          </ac:spMkLst>
        </pc:spChg>
        <pc:spChg chg="del">
          <ac:chgData name="Nguyen Thanh Long 20214912" userId="4a05a107-aa3f-49ab-afb5-6a3e6252c3fd" providerId="ADAL" clId="{51876D24-DBF7-483C-B91B-18A7F799FAE3}" dt="2024-01-09T04:22:00.672" v="1168" actId="478"/>
          <ac:spMkLst>
            <pc:docMk/>
            <pc:sldMk cId="2101552348" sldId="281"/>
            <ac:spMk id="9" creationId="{96B55B33-F979-0B24-E597-0BBAF6B6B749}"/>
          </ac:spMkLst>
        </pc:spChg>
        <pc:spChg chg="mod">
          <ac:chgData name="Nguyen Thanh Long 20214912" userId="4a05a107-aa3f-49ab-afb5-6a3e6252c3fd" providerId="ADAL" clId="{51876D24-DBF7-483C-B91B-18A7F799FAE3}" dt="2024-01-09T04:22:39.213" v="1176" actId="1076"/>
          <ac:spMkLst>
            <pc:docMk/>
            <pc:sldMk cId="2101552348" sldId="281"/>
            <ac:spMk id="11" creationId="{33854162-C728-D217-2B4F-A4973E2FF551}"/>
          </ac:spMkLst>
        </pc:spChg>
        <pc:graphicFrameChg chg="del">
          <ac:chgData name="Nguyen Thanh Long 20214912" userId="4a05a107-aa3f-49ab-afb5-6a3e6252c3fd" providerId="ADAL" clId="{51876D24-DBF7-483C-B91B-18A7F799FAE3}" dt="2024-01-09T04:21:57.536" v="1167" actId="478"/>
          <ac:graphicFrameMkLst>
            <pc:docMk/>
            <pc:sldMk cId="2101552348" sldId="281"/>
            <ac:graphicFrameMk id="5" creationId="{106C7933-B0E1-8C69-3DDE-3241FE572DBE}"/>
          </ac:graphicFrameMkLst>
        </pc:graphicFrameChg>
        <pc:graphicFrameChg chg="add del mod modGraphic">
          <ac:chgData name="Nguyen Thanh Long 20214912" userId="4a05a107-aa3f-49ab-afb5-6a3e6252c3fd" providerId="ADAL" clId="{51876D24-DBF7-483C-B91B-18A7F799FAE3}" dt="2024-01-09T13:58:27.726" v="2266" actId="478"/>
          <ac:graphicFrameMkLst>
            <pc:docMk/>
            <pc:sldMk cId="2101552348" sldId="281"/>
            <ac:graphicFrameMk id="5" creationId="{62EB21DD-542A-DCA7-501D-2C8CB7084B51}"/>
          </ac:graphicFrameMkLst>
        </pc:graphicFrameChg>
        <pc:graphicFrameChg chg="add mod modGraphic">
          <ac:chgData name="Nguyen Thanh Long 20214912" userId="4a05a107-aa3f-49ab-afb5-6a3e6252c3fd" providerId="ADAL" clId="{51876D24-DBF7-483C-B91B-18A7F799FAE3}" dt="2024-01-09T14:00:46.050" v="2318" actId="1076"/>
          <ac:graphicFrameMkLst>
            <pc:docMk/>
            <pc:sldMk cId="2101552348" sldId="281"/>
            <ac:graphicFrameMk id="6" creationId="{A628E3E2-FFFE-E6C9-32E4-428DC1D37E45}"/>
          </ac:graphicFrameMkLst>
        </pc:graphicFrameChg>
        <pc:graphicFrameChg chg="del">
          <ac:chgData name="Nguyen Thanh Long 20214912" userId="4a05a107-aa3f-49ab-afb5-6a3e6252c3fd" providerId="ADAL" clId="{51876D24-DBF7-483C-B91B-18A7F799FAE3}" dt="2024-01-09T04:21:54.717" v="1166" actId="478"/>
          <ac:graphicFrameMkLst>
            <pc:docMk/>
            <pc:sldMk cId="2101552348" sldId="281"/>
            <ac:graphicFrameMk id="10" creationId="{7D73399E-DEE2-AC7E-00A6-8DD1FC623F74}"/>
          </ac:graphicFrameMkLst>
        </pc:graphicFrameChg>
        <pc:graphicFrameChg chg="mod modGraphic">
          <ac:chgData name="Nguyen Thanh Long 20214912" userId="4a05a107-aa3f-49ab-afb5-6a3e6252c3fd" providerId="ADAL" clId="{51876D24-DBF7-483C-B91B-18A7F799FAE3}" dt="2024-01-09T04:24:32.582" v="1196" actId="20577"/>
          <ac:graphicFrameMkLst>
            <pc:docMk/>
            <pc:sldMk cId="2101552348" sldId="281"/>
            <ac:graphicFrameMk id="12" creationId="{351C241C-7B65-9B22-D6B2-E2C4EB7EADA6}"/>
          </ac:graphicFrameMkLst>
        </pc:graphicFrameChg>
        <pc:graphicFrameChg chg="add del mod">
          <ac:chgData name="Nguyen Thanh Long 20214912" userId="4a05a107-aa3f-49ab-afb5-6a3e6252c3fd" providerId="ADAL" clId="{51876D24-DBF7-483C-B91B-18A7F799FAE3}" dt="2024-01-09T13:57:53.732" v="2260" actId="478"/>
          <ac:graphicFrameMkLst>
            <pc:docMk/>
            <pc:sldMk cId="2101552348" sldId="281"/>
            <ac:graphicFrameMk id="13" creationId="{9A7FE6BD-178A-FC31-A4CB-35F9EC718502}"/>
          </ac:graphicFrameMkLst>
        </pc:graphicFrameChg>
      </pc:sldChg>
      <pc:sldChg chg="modSp del mod">
        <pc:chgData name="Nguyen Thanh Long 20214912" userId="4a05a107-aa3f-49ab-afb5-6a3e6252c3fd" providerId="ADAL" clId="{51876D24-DBF7-483C-B91B-18A7F799FAE3}" dt="2024-01-09T13:36:45.582" v="1946" actId="47"/>
        <pc:sldMkLst>
          <pc:docMk/>
          <pc:sldMk cId="743604569" sldId="282"/>
        </pc:sldMkLst>
        <pc:spChg chg="mod">
          <ac:chgData name="Nguyen Thanh Long 20214912" userId="4a05a107-aa3f-49ab-afb5-6a3e6252c3fd" providerId="ADAL" clId="{51876D24-DBF7-483C-B91B-18A7F799FAE3}" dt="2024-01-09T09:10:54.130" v="1350" actId="1076"/>
          <ac:spMkLst>
            <pc:docMk/>
            <pc:sldMk cId="743604569" sldId="282"/>
            <ac:spMk id="4" creationId="{57E954A9-7754-3375-6B78-D386820E64E2}"/>
          </ac:spMkLst>
        </pc:spChg>
      </pc:sldChg>
      <pc:sldChg chg="modSp add mod ord modTransition">
        <pc:chgData name="Nguyen Thanh Long 20214912" userId="4a05a107-aa3f-49ab-afb5-6a3e6252c3fd" providerId="ADAL" clId="{51876D24-DBF7-483C-B91B-18A7F799FAE3}" dt="2024-01-10T04:20:41.916" v="3391"/>
        <pc:sldMkLst>
          <pc:docMk/>
          <pc:sldMk cId="3060944027" sldId="283"/>
        </pc:sldMkLst>
        <pc:spChg chg="mod">
          <ac:chgData name="Nguyen Thanh Long 20214912" userId="4a05a107-aa3f-49ab-afb5-6a3e6252c3fd" providerId="ADAL" clId="{51876D24-DBF7-483C-B91B-18A7F799FAE3}" dt="2024-01-09T09:08:55.783" v="1346" actId="1076"/>
          <ac:spMkLst>
            <pc:docMk/>
            <pc:sldMk cId="3060944027" sldId="283"/>
            <ac:spMk id="3" creationId="{00000000-0000-0000-0000-000000000000}"/>
          </ac:spMkLst>
        </pc:spChg>
        <pc:spChg chg="mod">
          <ac:chgData name="Nguyen Thanh Long 20214912" userId="4a05a107-aa3f-49ab-afb5-6a3e6252c3fd" providerId="ADAL" clId="{51876D24-DBF7-483C-B91B-18A7F799FAE3}" dt="2024-01-09T09:09:06.255" v="1348" actId="122"/>
          <ac:spMkLst>
            <pc:docMk/>
            <pc:sldMk cId="3060944027" sldId="283"/>
            <ac:spMk id="4" creationId="{00000000-0000-0000-0000-000000000000}"/>
          </ac:spMkLst>
        </pc:spChg>
      </pc:sldChg>
      <pc:sldChg chg="modSp add mod modTransition">
        <pc:chgData name="Nguyen Thanh Long 20214912" userId="4a05a107-aa3f-49ab-afb5-6a3e6252c3fd" providerId="ADAL" clId="{51876D24-DBF7-483C-B91B-18A7F799FAE3}" dt="2024-01-10T04:20:41.916" v="3391"/>
        <pc:sldMkLst>
          <pc:docMk/>
          <pc:sldMk cId="1858508973" sldId="284"/>
        </pc:sldMkLst>
        <pc:spChg chg="mod">
          <ac:chgData name="Nguyen Thanh Long 20214912" userId="4a05a107-aa3f-49ab-afb5-6a3e6252c3fd" providerId="ADAL" clId="{51876D24-DBF7-483C-B91B-18A7F799FAE3}" dt="2024-01-09T09:11:15.159" v="1355" actId="1076"/>
          <ac:spMkLst>
            <pc:docMk/>
            <pc:sldMk cId="1858508973" sldId="284"/>
            <ac:spMk id="3" creationId="{65CF0162-A889-2CDB-19DD-7C3B80F8C5C3}"/>
          </ac:spMkLst>
        </pc:spChg>
        <pc:spChg chg="mod">
          <ac:chgData name="Nguyen Thanh Long 20214912" userId="4a05a107-aa3f-49ab-afb5-6a3e6252c3fd" providerId="ADAL" clId="{51876D24-DBF7-483C-B91B-18A7F799FAE3}" dt="2024-01-09T09:11:22.687" v="1356" actId="1076"/>
          <ac:spMkLst>
            <pc:docMk/>
            <pc:sldMk cId="1858508973" sldId="284"/>
            <ac:spMk id="4" creationId="{57E954A9-7754-3375-6B78-D386820E64E2}"/>
          </ac:spMkLst>
        </pc:spChg>
        <pc:spChg chg="mod">
          <ac:chgData name="Nguyen Thanh Long 20214912" userId="4a05a107-aa3f-49ab-afb5-6a3e6252c3fd" providerId="ADAL" clId="{51876D24-DBF7-483C-B91B-18A7F799FAE3}" dt="2024-01-09T09:11:44.787" v="1364" actId="1076"/>
          <ac:spMkLst>
            <pc:docMk/>
            <pc:sldMk cId="1858508973" sldId="284"/>
            <ac:spMk id="8" creationId="{9C340E14-B1F5-002A-B4F2-51B5B7066BA1}"/>
          </ac:spMkLst>
        </pc:spChg>
      </pc:sldChg>
      <pc:sldChg chg="addSp delSp modSp add mod modTransition">
        <pc:chgData name="Nguyen Thanh Long 20214912" userId="4a05a107-aa3f-49ab-afb5-6a3e6252c3fd" providerId="ADAL" clId="{51876D24-DBF7-483C-B91B-18A7F799FAE3}" dt="2024-01-10T04:20:41.916" v="3391"/>
        <pc:sldMkLst>
          <pc:docMk/>
          <pc:sldMk cId="2534251238" sldId="285"/>
        </pc:sldMkLst>
        <pc:spChg chg="mod">
          <ac:chgData name="Nguyen Thanh Long 20214912" userId="4a05a107-aa3f-49ab-afb5-6a3e6252c3fd" providerId="ADAL" clId="{51876D24-DBF7-483C-B91B-18A7F799FAE3}" dt="2024-01-09T13:20:07.052" v="1671" actId="20578"/>
          <ac:spMkLst>
            <pc:docMk/>
            <pc:sldMk cId="2534251238" sldId="285"/>
            <ac:spMk id="3" creationId="{00000000-0000-0000-0000-000000000000}"/>
          </ac:spMkLst>
        </pc:spChg>
        <pc:spChg chg="del">
          <ac:chgData name="Nguyen Thanh Long 20214912" userId="4a05a107-aa3f-49ab-afb5-6a3e6252c3fd" providerId="ADAL" clId="{51876D24-DBF7-483C-B91B-18A7F799FAE3}" dt="2024-01-09T13:19:35.202" v="1645" actId="478"/>
          <ac:spMkLst>
            <pc:docMk/>
            <pc:sldMk cId="2534251238" sldId="285"/>
            <ac:spMk id="6" creationId="{00000000-0000-0000-0000-000000000000}"/>
          </ac:spMkLst>
        </pc:spChg>
        <pc:spChg chg="mod">
          <ac:chgData name="Nguyen Thanh Long 20214912" userId="4a05a107-aa3f-49ab-afb5-6a3e6252c3fd" providerId="ADAL" clId="{51876D24-DBF7-483C-B91B-18A7F799FAE3}" dt="2024-01-09T13:20:12.867" v="1672" actId="1076"/>
          <ac:spMkLst>
            <pc:docMk/>
            <pc:sldMk cId="2534251238" sldId="285"/>
            <ac:spMk id="7" creationId="{00000000-0000-0000-0000-000000000000}"/>
          </ac:spMkLst>
        </pc:spChg>
        <pc:spChg chg="add del mod">
          <ac:chgData name="Nguyen Thanh Long 20214912" userId="4a05a107-aa3f-49ab-afb5-6a3e6252c3fd" providerId="ADAL" clId="{51876D24-DBF7-483C-B91B-18A7F799FAE3}" dt="2024-01-09T13:19:37.384" v="1646" actId="478"/>
          <ac:spMkLst>
            <pc:docMk/>
            <pc:sldMk cId="2534251238" sldId="285"/>
            <ac:spMk id="9" creationId="{308EB9C4-6D8A-F005-185D-3F9F626D31BA}"/>
          </ac:spMkLst>
        </pc:spChg>
        <pc:spChg chg="add mod">
          <ac:chgData name="Nguyen Thanh Long 20214912" userId="4a05a107-aa3f-49ab-afb5-6a3e6252c3fd" providerId="ADAL" clId="{51876D24-DBF7-483C-B91B-18A7F799FAE3}" dt="2024-01-09T13:19:38.449" v="1647"/>
          <ac:spMkLst>
            <pc:docMk/>
            <pc:sldMk cId="2534251238" sldId="285"/>
            <ac:spMk id="11" creationId="{3805641F-AF42-2E69-3357-386C3A47D489}"/>
          </ac:spMkLst>
        </pc:spChg>
        <pc:spChg chg="add mod ord">
          <ac:chgData name="Nguyen Thanh Long 20214912" userId="4a05a107-aa3f-49ab-afb5-6a3e6252c3fd" providerId="ADAL" clId="{51876D24-DBF7-483C-B91B-18A7F799FAE3}" dt="2024-01-09T13:40:34.169" v="1981" actId="1076"/>
          <ac:spMkLst>
            <pc:docMk/>
            <pc:sldMk cId="2534251238" sldId="285"/>
            <ac:spMk id="13" creationId="{B49B9629-FD1D-BD4F-E2D4-9294383E0130}"/>
          </ac:spMkLst>
        </pc:spChg>
        <pc:spChg chg="add del mod ord">
          <ac:chgData name="Nguyen Thanh Long 20214912" userId="4a05a107-aa3f-49ab-afb5-6a3e6252c3fd" providerId="ADAL" clId="{51876D24-DBF7-483C-B91B-18A7F799FAE3}" dt="2024-01-09T13:40:30.174" v="1979" actId="478"/>
          <ac:spMkLst>
            <pc:docMk/>
            <pc:sldMk cId="2534251238" sldId="285"/>
            <ac:spMk id="14" creationId="{EC9B6E30-6A07-6DA6-5166-BEA5488509B2}"/>
          </ac:spMkLst>
        </pc:spChg>
        <pc:picChg chg="add mod">
          <ac:chgData name="Nguyen Thanh Long 20214912" userId="4a05a107-aa3f-49ab-afb5-6a3e6252c3fd" providerId="ADAL" clId="{51876D24-DBF7-483C-B91B-18A7F799FAE3}" dt="2024-01-09T13:15:42.965" v="1618" actId="1076"/>
          <ac:picMkLst>
            <pc:docMk/>
            <pc:sldMk cId="2534251238" sldId="285"/>
            <ac:picMk id="5" creationId="{E6296223-C0B0-50DE-2E73-A191454550E4}"/>
          </ac:picMkLst>
        </pc:picChg>
        <pc:picChg chg="add mod ord">
          <ac:chgData name="Nguyen Thanh Long 20214912" userId="4a05a107-aa3f-49ab-afb5-6a3e6252c3fd" providerId="ADAL" clId="{51876D24-DBF7-483C-B91B-18A7F799FAE3}" dt="2024-01-09T13:40:31.899" v="1980" actId="1076"/>
          <ac:picMkLst>
            <pc:docMk/>
            <pc:sldMk cId="2534251238" sldId="285"/>
            <ac:picMk id="12" creationId="{D4A7D83C-05B2-23C9-D68D-396BD3DB5D1D}"/>
          </ac:picMkLst>
        </pc:picChg>
        <pc:picChg chg="add mod">
          <ac:chgData name="Nguyen Thanh Long 20214912" userId="4a05a107-aa3f-49ab-afb5-6a3e6252c3fd" providerId="ADAL" clId="{51876D24-DBF7-483C-B91B-18A7F799FAE3}" dt="2024-01-09T13:16:17.045" v="1620" actId="1076"/>
          <ac:picMkLst>
            <pc:docMk/>
            <pc:sldMk cId="2534251238" sldId="285"/>
            <ac:picMk id="4098" creationId="{1BF79CA0-4170-AF09-A220-8DE99E756B30}"/>
          </ac:picMkLst>
        </pc:picChg>
      </pc:sldChg>
      <pc:sldChg chg="add del">
        <pc:chgData name="Nguyen Thanh Long 20214912" userId="4a05a107-aa3f-49ab-afb5-6a3e6252c3fd" providerId="ADAL" clId="{51876D24-DBF7-483C-B91B-18A7F799FAE3}" dt="2024-01-09T13:10:31.455" v="1578" actId="47"/>
        <pc:sldMkLst>
          <pc:docMk/>
          <pc:sldMk cId="962153968" sldId="286"/>
        </pc:sldMkLst>
      </pc:sldChg>
      <pc:sldChg chg="addSp modSp mod">
        <pc:chgData name="Nguyen Thanh Long 20214912" userId="4a05a107-aa3f-49ab-afb5-6a3e6252c3fd" providerId="ADAL" clId="{51876D24-DBF7-483C-B91B-18A7F799FAE3}" dt="2024-01-09T13:49:00.498" v="2194" actId="20577"/>
        <pc:sldMkLst>
          <pc:docMk/>
          <pc:sldMk cId="3032785116" sldId="287"/>
        </pc:sldMkLst>
        <pc:spChg chg="add mod">
          <ac:chgData name="Nguyen Thanh Long 20214912" userId="4a05a107-aa3f-49ab-afb5-6a3e6252c3fd" providerId="ADAL" clId="{51876D24-DBF7-483C-B91B-18A7F799FAE3}" dt="2024-01-09T13:49:00.498" v="2194" actId="20577"/>
          <ac:spMkLst>
            <pc:docMk/>
            <pc:sldMk cId="3032785116" sldId="287"/>
            <ac:spMk id="4" creationId="{5A8A5AEB-40BA-62E4-E68F-40951741110B}"/>
          </ac:spMkLst>
        </pc:spChg>
        <pc:spChg chg="mod">
          <ac:chgData name="Nguyen Thanh Long 20214912" userId="4a05a107-aa3f-49ab-afb5-6a3e6252c3fd" providerId="ADAL" clId="{51876D24-DBF7-483C-B91B-18A7F799FAE3}" dt="2024-01-09T13:45:26.824" v="2053" actId="20577"/>
          <ac:spMkLst>
            <pc:docMk/>
            <pc:sldMk cId="3032785116" sldId="287"/>
            <ac:spMk id="7" creationId="{0BCB3E80-B5E3-4480-9B01-D85C60248F09}"/>
          </ac:spMkLst>
        </pc:spChg>
        <pc:picChg chg="mod">
          <ac:chgData name="Nguyen Thanh Long 20214912" userId="4a05a107-aa3f-49ab-afb5-6a3e6252c3fd" providerId="ADAL" clId="{51876D24-DBF7-483C-B91B-18A7F799FAE3}" dt="2024-01-09T13:45:56.638" v="2080" actId="1076"/>
          <ac:picMkLst>
            <pc:docMk/>
            <pc:sldMk cId="3032785116" sldId="287"/>
            <ac:picMk id="5" creationId="{DCB0456E-B1A9-64C8-90B0-D96A868EA2A0}"/>
          </ac:picMkLst>
        </pc:picChg>
        <pc:cxnChg chg="add mod">
          <ac:chgData name="Nguyen Thanh Long 20214912" userId="4a05a107-aa3f-49ab-afb5-6a3e6252c3fd" providerId="ADAL" clId="{51876D24-DBF7-483C-B91B-18A7F799FAE3}" dt="2024-01-09T13:45:17.242" v="2051"/>
          <ac:cxnSpMkLst>
            <pc:docMk/>
            <pc:sldMk cId="3032785116" sldId="287"/>
            <ac:cxnSpMk id="6" creationId="{6774D14C-8DE4-B7A5-C735-68BE6CD6A6A6}"/>
          </ac:cxnSpMkLst>
        </pc:cxnChg>
        <pc:cxnChg chg="add mod">
          <ac:chgData name="Nguyen Thanh Long 20214912" userId="4a05a107-aa3f-49ab-afb5-6a3e6252c3fd" providerId="ADAL" clId="{51876D24-DBF7-483C-B91B-18A7F799FAE3}" dt="2024-01-09T13:45:17.242" v="2051"/>
          <ac:cxnSpMkLst>
            <pc:docMk/>
            <pc:sldMk cId="3032785116" sldId="287"/>
            <ac:cxnSpMk id="8" creationId="{B182637A-FDB6-529F-CC66-0A007F03D6C7}"/>
          </ac:cxnSpMkLst>
        </pc:cxnChg>
      </pc:sldChg>
      <pc:sldChg chg="addSp delSp modSp mod modTransition">
        <pc:chgData name="Nguyen Thanh Long 20214912" userId="4a05a107-aa3f-49ab-afb5-6a3e6252c3fd" providerId="ADAL" clId="{51876D24-DBF7-483C-B91B-18A7F799FAE3}" dt="2024-01-10T04:20:41.916" v="3391"/>
        <pc:sldMkLst>
          <pc:docMk/>
          <pc:sldMk cId="1042716762" sldId="288"/>
        </pc:sldMkLst>
        <pc:spChg chg="add mod">
          <ac:chgData name="Nguyen Thanh Long 20214912" userId="4a05a107-aa3f-49ab-afb5-6a3e6252c3fd" providerId="ADAL" clId="{51876D24-DBF7-483C-B91B-18A7F799FAE3}" dt="2024-01-09T13:46:09.892" v="2081"/>
          <ac:spMkLst>
            <pc:docMk/>
            <pc:sldMk cId="1042716762" sldId="288"/>
            <ac:spMk id="4" creationId="{F93015EE-51AE-7700-F25A-33F7B8FC3B5D}"/>
          </ac:spMkLst>
        </pc:spChg>
        <pc:spChg chg="add mod">
          <ac:chgData name="Nguyen Thanh Long 20214912" userId="4a05a107-aa3f-49ab-afb5-6a3e6252c3fd" providerId="ADAL" clId="{51876D24-DBF7-483C-B91B-18A7F799FAE3}" dt="2024-01-09T13:48:54.022" v="2185" actId="20577"/>
          <ac:spMkLst>
            <pc:docMk/>
            <pc:sldMk cId="1042716762" sldId="288"/>
            <ac:spMk id="6" creationId="{7B5B13C6-553D-58BB-15AD-EF29065E05E3}"/>
          </ac:spMkLst>
        </pc:spChg>
        <pc:spChg chg="del">
          <ac:chgData name="Nguyen Thanh Long 20214912" userId="4a05a107-aa3f-49ab-afb5-6a3e6252c3fd" providerId="ADAL" clId="{51876D24-DBF7-483C-B91B-18A7F799FAE3}" dt="2024-01-09T13:46:13.186" v="2082" actId="478"/>
          <ac:spMkLst>
            <pc:docMk/>
            <pc:sldMk cId="1042716762" sldId="288"/>
            <ac:spMk id="10" creationId="{C38BBEEF-75F0-65D9-B17D-CE7CAAB9929A}"/>
          </ac:spMkLst>
        </pc:spChg>
        <pc:picChg chg="mod">
          <ac:chgData name="Nguyen Thanh Long 20214912" userId="4a05a107-aa3f-49ab-afb5-6a3e6252c3fd" providerId="ADAL" clId="{51876D24-DBF7-483C-B91B-18A7F799FAE3}" dt="2024-01-09T13:46:19.359" v="2085" actId="1076"/>
          <ac:picMkLst>
            <pc:docMk/>
            <pc:sldMk cId="1042716762" sldId="288"/>
            <ac:picMk id="5" creationId="{470896BE-D509-4DE2-6BB5-CB62C69CEE8D}"/>
          </ac:picMkLst>
        </pc:picChg>
        <pc:cxnChg chg="add mod">
          <ac:chgData name="Nguyen Thanh Long 20214912" userId="4a05a107-aa3f-49ab-afb5-6a3e6252c3fd" providerId="ADAL" clId="{51876D24-DBF7-483C-B91B-18A7F799FAE3}" dt="2024-01-09T13:46:09.892" v="2081"/>
          <ac:cxnSpMkLst>
            <pc:docMk/>
            <pc:sldMk cId="1042716762" sldId="288"/>
            <ac:cxnSpMk id="7" creationId="{105178B8-044D-F4D5-0921-CB9C1937B348}"/>
          </ac:cxnSpMkLst>
        </pc:cxnChg>
        <pc:cxnChg chg="add mod">
          <ac:chgData name="Nguyen Thanh Long 20214912" userId="4a05a107-aa3f-49ab-afb5-6a3e6252c3fd" providerId="ADAL" clId="{51876D24-DBF7-483C-B91B-18A7F799FAE3}" dt="2024-01-09T13:46:09.892" v="2081"/>
          <ac:cxnSpMkLst>
            <pc:docMk/>
            <pc:sldMk cId="1042716762" sldId="288"/>
            <ac:cxnSpMk id="8" creationId="{D8C731BD-E9F7-32A0-7986-DB44F2ADCF56}"/>
          </ac:cxnSpMkLst>
        </pc:cxnChg>
      </pc:sldChg>
      <pc:sldChg chg="ord modTransition">
        <pc:chgData name="Nguyen Thanh Long 20214912" userId="4a05a107-aa3f-49ab-afb5-6a3e6252c3fd" providerId="ADAL" clId="{51876D24-DBF7-483C-B91B-18A7F799FAE3}" dt="2024-01-10T04:20:41.916" v="3391"/>
        <pc:sldMkLst>
          <pc:docMk/>
          <pc:sldMk cId="2935986357" sldId="289"/>
        </pc:sldMkLst>
      </pc:sldChg>
      <pc:sldChg chg="addSp delSp modSp mod">
        <pc:chgData name="Nguyen Thanh Long 20214912" userId="4a05a107-aa3f-49ab-afb5-6a3e6252c3fd" providerId="ADAL" clId="{51876D24-DBF7-483C-B91B-18A7F799FAE3}" dt="2024-01-09T13:48:48.362" v="2176" actId="20577"/>
        <pc:sldMkLst>
          <pc:docMk/>
          <pc:sldMk cId="591096268" sldId="291"/>
        </pc:sldMkLst>
        <pc:spChg chg="add mod">
          <ac:chgData name="Nguyen Thanh Long 20214912" userId="4a05a107-aa3f-49ab-afb5-6a3e6252c3fd" providerId="ADAL" clId="{51876D24-DBF7-483C-B91B-18A7F799FAE3}" dt="2024-01-09T13:46:36.433" v="2098" actId="20577"/>
          <ac:spMkLst>
            <pc:docMk/>
            <pc:sldMk cId="591096268" sldId="291"/>
            <ac:spMk id="5" creationId="{201817BE-85BE-8FAD-10F1-6634CFE44F48}"/>
          </ac:spMkLst>
        </pc:spChg>
        <pc:spChg chg="add mod">
          <ac:chgData name="Nguyen Thanh Long 20214912" userId="4a05a107-aa3f-49ab-afb5-6a3e6252c3fd" providerId="ADAL" clId="{51876D24-DBF7-483C-B91B-18A7F799FAE3}" dt="2024-01-09T13:48:48.362" v="2176" actId="20577"/>
          <ac:spMkLst>
            <pc:docMk/>
            <pc:sldMk cId="591096268" sldId="291"/>
            <ac:spMk id="6" creationId="{74D64A31-DF9C-0309-4960-B69495D7472A}"/>
          </ac:spMkLst>
        </pc:spChg>
        <pc:spChg chg="del mod">
          <ac:chgData name="Nguyen Thanh Long 20214912" userId="4a05a107-aa3f-49ab-afb5-6a3e6252c3fd" providerId="ADAL" clId="{51876D24-DBF7-483C-B91B-18A7F799FAE3}" dt="2024-01-09T13:46:41.594" v="2099" actId="478"/>
          <ac:spMkLst>
            <pc:docMk/>
            <pc:sldMk cId="591096268" sldId="291"/>
            <ac:spMk id="8" creationId="{96C06756-C5EC-C469-4A5C-65135E1D2855}"/>
          </ac:spMkLst>
        </pc:spChg>
        <pc:cxnChg chg="add mod">
          <ac:chgData name="Nguyen Thanh Long 20214912" userId="4a05a107-aa3f-49ab-afb5-6a3e6252c3fd" providerId="ADAL" clId="{51876D24-DBF7-483C-B91B-18A7F799FAE3}" dt="2024-01-09T13:46:22.012" v="2086"/>
          <ac:cxnSpMkLst>
            <pc:docMk/>
            <pc:sldMk cId="591096268" sldId="291"/>
            <ac:cxnSpMk id="7" creationId="{E1D69658-E4E6-2A8B-DBB7-0DE88A6E501C}"/>
          </ac:cxnSpMkLst>
        </pc:cxnChg>
        <pc:cxnChg chg="add mod">
          <ac:chgData name="Nguyen Thanh Long 20214912" userId="4a05a107-aa3f-49ab-afb5-6a3e6252c3fd" providerId="ADAL" clId="{51876D24-DBF7-483C-B91B-18A7F799FAE3}" dt="2024-01-09T13:46:22.012" v="2086"/>
          <ac:cxnSpMkLst>
            <pc:docMk/>
            <pc:sldMk cId="591096268" sldId="291"/>
            <ac:cxnSpMk id="9" creationId="{7D967C44-0F0C-2651-69D9-427BED7DA440}"/>
          </ac:cxnSpMkLst>
        </pc:cxnChg>
      </pc:sldChg>
      <pc:sldChg chg="addSp delSp modSp mod modTransition">
        <pc:chgData name="Nguyen Thanh Long 20214912" userId="4a05a107-aa3f-49ab-afb5-6a3e6252c3fd" providerId="ADAL" clId="{51876D24-DBF7-483C-B91B-18A7F799FAE3}" dt="2024-01-10T04:20:41.916" v="3391"/>
        <pc:sldMkLst>
          <pc:docMk/>
          <pc:sldMk cId="553750856" sldId="293"/>
        </pc:sldMkLst>
        <pc:spChg chg="add mod">
          <ac:chgData name="Nguyen Thanh Long 20214912" userId="4a05a107-aa3f-49ab-afb5-6a3e6252c3fd" providerId="ADAL" clId="{51876D24-DBF7-483C-B91B-18A7F799FAE3}" dt="2024-01-09T13:47:09.047" v="2109" actId="20577"/>
          <ac:spMkLst>
            <pc:docMk/>
            <pc:sldMk cId="553750856" sldId="293"/>
            <ac:spMk id="5" creationId="{C5E813B0-B8B0-CE22-3384-05151E01FF4B}"/>
          </ac:spMkLst>
        </pc:spChg>
        <pc:spChg chg="add mod">
          <ac:chgData name="Nguyen Thanh Long 20214912" userId="4a05a107-aa3f-49ab-afb5-6a3e6252c3fd" providerId="ADAL" clId="{51876D24-DBF7-483C-B91B-18A7F799FAE3}" dt="2024-01-09T13:48:34.926" v="2158" actId="20577"/>
          <ac:spMkLst>
            <pc:docMk/>
            <pc:sldMk cId="553750856" sldId="293"/>
            <ac:spMk id="6" creationId="{093FF2D0-5E43-F3F6-9C22-408C65071575}"/>
          </ac:spMkLst>
        </pc:spChg>
        <pc:spChg chg="del">
          <ac:chgData name="Nguyen Thanh Long 20214912" userId="4a05a107-aa3f-49ab-afb5-6a3e6252c3fd" providerId="ADAL" clId="{51876D24-DBF7-483C-B91B-18A7F799FAE3}" dt="2024-01-09T13:47:21.903" v="2110" actId="478"/>
          <ac:spMkLst>
            <pc:docMk/>
            <pc:sldMk cId="553750856" sldId="293"/>
            <ac:spMk id="8" creationId="{C7EA12E1-A8C1-9C50-9B69-9661558A9BB9}"/>
          </ac:spMkLst>
        </pc:spChg>
        <pc:spChg chg="add mod">
          <ac:chgData name="Nguyen Thanh Long 20214912" userId="4a05a107-aa3f-49ab-afb5-6a3e6252c3fd" providerId="ADAL" clId="{51876D24-DBF7-483C-B91B-18A7F799FAE3}" dt="2024-01-09T14:04:59.874" v="2344" actId="113"/>
          <ac:spMkLst>
            <pc:docMk/>
            <pc:sldMk cId="553750856" sldId="293"/>
            <ac:spMk id="10" creationId="{3F5179E0-D55E-ADE7-48F2-90ACA65A9738}"/>
          </ac:spMkLst>
        </pc:spChg>
        <pc:spChg chg="add del mod">
          <ac:chgData name="Nguyen Thanh Long 20214912" userId="4a05a107-aa3f-49ab-afb5-6a3e6252c3fd" providerId="ADAL" clId="{51876D24-DBF7-483C-B91B-18A7F799FAE3}" dt="2024-01-09T14:05:05.953" v="2345" actId="478"/>
          <ac:spMkLst>
            <pc:docMk/>
            <pc:sldMk cId="553750856" sldId="293"/>
            <ac:spMk id="11" creationId="{14C48EE3-5333-F910-9A6B-C537FB4B9C93}"/>
          </ac:spMkLst>
        </pc:spChg>
        <pc:picChg chg="mod">
          <ac:chgData name="Nguyen Thanh Long 20214912" userId="4a05a107-aa3f-49ab-afb5-6a3e6252c3fd" providerId="ADAL" clId="{51876D24-DBF7-483C-B91B-18A7F799FAE3}" dt="2024-01-09T14:02:22.423" v="2323" actId="1076"/>
          <ac:picMkLst>
            <pc:docMk/>
            <pc:sldMk cId="553750856" sldId="293"/>
            <ac:picMk id="4" creationId="{ECF0A737-2DF2-A5E4-A355-48C114045B9D}"/>
          </ac:picMkLst>
        </pc:picChg>
        <pc:cxnChg chg="add mod">
          <ac:chgData name="Nguyen Thanh Long 20214912" userId="4a05a107-aa3f-49ab-afb5-6a3e6252c3fd" providerId="ADAL" clId="{51876D24-DBF7-483C-B91B-18A7F799FAE3}" dt="2024-01-09T13:47:05.268" v="2104"/>
          <ac:cxnSpMkLst>
            <pc:docMk/>
            <pc:sldMk cId="553750856" sldId="293"/>
            <ac:cxnSpMk id="7" creationId="{7D17E341-6FD5-A5FD-E957-B77614562145}"/>
          </ac:cxnSpMkLst>
        </pc:cxnChg>
        <pc:cxnChg chg="add mod">
          <ac:chgData name="Nguyen Thanh Long 20214912" userId="4a05a107-aa3f-49ab-afb5-6a3e6252c3fd" providerId="ADAL" clId="{51876D24-DBF7-483C-B91B-18A7F799FAE3}" dt="2024-01-09T13:47:05.268" v="2104"/>
          <ac:cxnSpMkLst>
            <pc:docMk/>
            <pc:sldMk cId="553750856" sldId="293"/>
            <ac:cxnSpMk id="9" creationId="{56DB639E-68CC-C737-8660-ED49C43946D3}"/>
          </ac:cxnSpMkLst>
        </pc:cxnChg>
      </pc:sldChg>
      <pc:sldChg chg="addSp delSp modSp mod modTransition">
        <pc:chgData name="Nguyen Thanh Long 20214912" userId="4a05a107-aa3f-49ab-afb5-6a3e6252c3fd" providerId="ADAL" clId="{51876D24-DBF7-483C-B91B-18A7F799FAE3}" dt="2024-01-10T04:20:41.916" v="3391"/>
        <pc:sldMkLst>
          <pc:docMk/>
          <pc:sldMk cId="2104288660" sldId="296"/>
        </pc:sldMkLst>
        <pc:spChg chg="add mod">
          <ac:chgData name="Nguyen Thanh Long 20214912" userId="4a05a107-aa3f-49ab-afb5-6a3e6252c3fd" providerId="ADAL" clId="{51876D24-DBF7-483C-B91B-18A7F799FAE3}" dt="2024-01-09T13:47:41.711" v="2114"/>
          <ac:spMkLst>
            <pc:docMk/>
            <pc:sldMk cId="2104288660" sldId="296"/>
            <ac:spMk id="5" creationId="{7E30B3ED-78F0-046C-4050-5DB214E51C4C}"/>
          </ac:spMkLst>
        </pc:spChg>
        <pc:spChg chg="add mod">
          <ac:chgData name="Nguyen Thanh Long 20214912" userId="4a05a107-aa3f-49ab-afb5-6a3e6252c3fd" providerId="ADAL" clId="{51876D24-DBF7-483C-B91B-18A7F799FAE3}" dt="2024-01-09T13:48:27.764" v="2149" actId="20577"/>
          <ac:spMkLst>
            <pc:docMk/>
            <pc:sldMk cId="2104288660" sldId="296"/>
            <ac:spMk id="6" creationId="{8FAA4BD8-3B5E-8700-43D8-974F6F8C1711}"/>
          </ac:spMkLst>
        </pc:spChg>
        <pc:spChg chg="del">
          <ac:chgData name="Nguyen Thanh Long 20214912" userId="4a05a107-aa3f-49ab-afb5-6a3e6252c3fd" providerId="ADAL" clId="{51876D24-DBF7-483C-B91B-18A7F799FAE3}" dt="2024-01-09T13:47:45.610" v="2115" actId="478"/>
          <ac:spMkLst>
            <pc:docMk/>
            <pc:sldMk cId="2104288660" sldId="296"/>
            <ac:spMk id="8" creationId="{49298D71-1E37-B54E-1FCB-A6CFBCF195B0}"/>
          </ac:spMkLst>
        </pc:spChg>
        <pc:spChg chg="add mod">
          <ac:chgData name="Nguyen Thanh Long 20214912" userId="4a05a107-aa3f-49ab-afb5-6a3e6252c3fd" providerId="ADAL" clId="{51876D24-DBF7-483C-B91B-18A7F799FAE3}" dt="2024-01-09T14:05:19.788" v="2348" actId="1076"/>
          <ac:spMkLst>
            <pc:docMk/>
            <pc:sldMk cId="2104288660" sldId="296"/>
            <ac:spMk id="10" creationId="{AE9DC0B8-F735-DF7D-FA71-5D1141E5071B}"/>
          </ac:spMkLst>
        </pc:spChg>
        <pc:picChg chg="mod">
          <ac:chgData name="Nguyen Thanh Long 20214912" userId="4a05a107-aa3f-49ab-afb5-6a3e6252c3fd" providerId="ADAL" clId="{51876D24-DBF7-483C-B91B-18A7F799FAE3}" dt="2024-01-09T14:05:15.860" v="2347" actId="1076"/>
          <ac:picMkLst>
            <pc:docMk/>
            <pc:sldMk cId="2104288660" sldId="296"/>
            <ac:picMk id="4" creationId="{CCCDB158-8975-342D-8C94-3D99FE545BA4}"/>
          </ac:picMkLst>
        </pc:picChg>
        <pc:cxnChg chg="add mod">
          <ac:chgData name="Nguyen Thanh Long 20214912" userId="4a05a107-aa3f-49ab-afb5-6a3e6252c3fd" providerId="ADAL" clId="{51876D24-DBF7-483C-B91B-18A7F799FAE3}" dt="2024-01-09T13:47:41.711" v="2114"/>
          <ac:cxnSpMkLst>
            <pc:docMk/>
            <pc:sldMk cId="2104288660" sldId="296"/>
            <ac:cxnSpMk id="7" creationId="{2B984FFE-906E-D448-D454-F48DF5072F9F}"/>
          </ac:cxnSpMkLst>
        </pc:cxnChg>
        <pc:cxnChg chg="add mod">
          <ac:chgData name="Nguyen Thanh Long 20214912" userId="4a05a107-aa3f-49ab-afb5-6a3e6252c3fd" providerId="ADAL" clId="{51876D24-DBF7-483C-B91B-18A7F799FAE3}" dt="2024-01-09T13:47:41.711" v="2114"/>
          <ac:cxnSpMkLst>
            <pc:docMk/>
            <pc:sldMk cId="2104288660" sldId="296"/>
            <ac:cxnSpMk id="9" creationId="{45D8B4A7-B4E9-B910-3FB8-A48EC8F0C07B}"/>
          </ac:cxnSpMkLst>
        </pc:cxnChg>
      </pc:sldChg>
      <pc:sldChg chg="addSp delSp modSp mod modTransition">
        <pc:chgData name="Nguyen Thanh Long 20214912" userId="4a05a107-aa3f-49ab-afb5-6a3e6252c3fd" providerId="ADAL" clId="{51876D24-DBF7-483C-B91B-18A7F799FAE3}" dt="2024-01-10T04:20:41.916" v="3391"/>
        <pc:sldMkLst>
          <pc:docMk/>
          <pc:sldMk cId="862905648" sldId="297"/>
        </pc:sldMkLst>
        <pc:spChg chg="add mod">
          <ac:chgData name="Nguyen Thanh Long 20214912" userId="4a05a107-aa3f-49ab-afb5-6a3e6252c3fd" providerId="ADAL" clId="{51876D24-DBF7-483C-B91B-18A7F799FAE3}" dt="2024-01-09T13:46:52.402" v="2100"/>
          <ac:spMkLst>
            <pc:docMk/>
            <pc:sldMk cId="862905648" sldId="297"/>
            <ac:spMk id="5" creationId="{E0D29A83-BB14-3DD4-B97D-5F476D61DCC6}"/>
          </ac:spMkLst>
        </pc:spChg>
        <pc:spChg chg="add mod">
          <ac:chgData name="Nguyen Thanh Long 20214912" userId="4a05a107-aa3f-49ab-afb5-6a3e6252c3fd" providerId="ADAL" clId="{51876D24-DBF7-483C-B91B-18A7F799FAE3}" dt="2024-01-09T13:48:40.699" v="2167" actId="20577"/>
          <ac:spMkLst>
            <pc:docMk/>
            <pc:sldMk cId="862905648" sldId="297"/>
            <ac:spMk id="6" creationId="{7F2D880E-1184-F3F7-E15A-C2C01DA329C1}"/>
          </ac:spMkLst>
        </pc:spChg>
        <pc:spChg chg="del">
          <ac:chgData name="Nguyen Thanh Long 20214912" userId="4a05a107-aa3f-49ab-afb5-6a3e6252c3fd" providerId="ADAL" clId="{51876D24-DBF7-483C-B91B-18A7F799FAE3}" dt="2024-01-09T13:46:55.174" v="2101" actId="478"/>
          <ac:spMkLst>
            <pc:docMk/>
            <pc:sldMk cId="862905648" sldId="297"/>
            <ac:spMk id="8" creationId="{0DA183E9-0089-73B9-275D-299206624BB0}"/>
          </ac:spMkLst>
        </pc:spChg>
        <pc:picChg chg="mod">
          <ac:chgData name="Nguyen Thanh Long 20214912" userId="4a05a107-aa3f-49ab-afb5-6a3e6252c3fd" providerId="ADAL" clId="{51876D24-DBF7-483C-B91B-18A7F799FAE3}" dt="2024-01-09T13:47:00.957" v="2103" actId="1076"/>
          <ac:picMkLst>
            <pc:docMk/>
            <pc:sldMk cId="862905648" sldId="297"/>
            <ac:picMk id="4" creationId="{E3AD8C7E-E369-7E3C-379E-E8C6707BE3DB}"/>
          </ac:picMkLst>
        </pc:picChg>
        <pc:cxnChg chg="add mod">
          <ac:chgData name="Nguyen Thanh Long 20214912" userId="4a05a107-aa3f-49ab-afb5-6a3e6252c3fd" providerId="ADAL" clId="{51876D24-DBF7-483C-B91B-18A7F799FAE3}" dt="2024-01-09T13:46:52.402" v="2100"/>
          <ac:cxnSpMkLst>
            <pc:docMk/>
            <pc:sldMk cId="862905648" sldId="297"/>
            <ac:cxnSpMk id="7" creationId="{9EBFFA28-593B-FA93-AE4C-69676A02CE90}"/>
          </ac:cxnSpMkLst>
        </pc:cxnChg>
        <pc:cxnChg chg="add mod">
          <ac:chgData name="Nguyen Thanh Long 20214912" userId="4a05a107-aa3f-49ab-afb5-6a3e6252c3fd" providerId="ADAL" clId="{51876D24-DBF7-483C-B91B-18A7F799FAE3}" dt="2024-01-09T13:46:52.402" v="2100"/>
          <ac:cxnSpMkLst>
            <pc:docMk/>
            <pc:sldMk cId="862905648" sldId="297"/>
            <ac:cxnSpMk id="9" creationId="{FD65DCDA-4D3D-7B55-E845-207AB719DF34}"/>
          </ac:cxnSpMkLst>
        </pc:cxnChg>
      </pc:sldChg>
      <pc:sldChg chg="addSp delSp modSp mod">
        <pc:chgData name="Nguyen Thanh Long 20214912" userId="4a05a107-aa3f-49ab-afb5-6a3e6252c3fd" providerId="ADAL" clId="{51876D24-DBF7-483C-B91B-18A7F799FAE3}" dt="2024-01-09T13:48:17.983" v="2140" actId="20577"/>
        <pc:sldMkLst>
          <pc:docMk/>
          <pc:sldMk cId="1958264992" sldId="298"/>
        </pc:sldMkLst>
        <pc:spChg chg="add mod">
          <ac:chgData name="Nguyen Thanh Long 20214912" userId="4a05a107-aa3f-49ab-afb5-6a3e6252c3fd" providerId="ADAL" clId="{51876D24-DBF7-483C-B91B-18A7F799FAE3}" dt="2024-01-09T13:47:50.738" v="2117"/>
          <ac:spMkLst>
            <pc:docMk/>
            <pc:sldMk cId="1958264992" sldId="298"/>
            <ac:spMk id="5" creationId="{4419F014-F8AC-7818-3AEB-90E47882E5B0}"/>
          </ac:spMkLst>
        </pc:spChg>
        <pc:spChg chg="add mod">
          <ac:chgData name="Nguyen Thanh Long 20214912" userId="4a05a107-aa3f-49ab-afb5-6a3e6252c3fd" providerId="ADAL" clId="{51876D24-DBF7-483C-B91B-18A7F799FAE3}" dt="2024-01-09T13:48:17.983" v="2140" actId="20577"/>
          <ac:spMkLst>
            <pc:docMk/>
            <pc:sldMk cId="1958264992" sldId="298"/>
            <ac:spMk id="6" creationId="{BBFEE9DA-C27C-4296-B55E-2B55B05C2248}"/>
          </ac:spMkLst>
        </pc:spChg>
        <pc:spChg chg="del mod">
          <ac:chgData name="Nguyen Thanh Long 20214912" userId="4a05a107-aa3f-49ab-afb5-6a3e6252c3fd" providerId="ADAL" clId="{51876D24-DBF7-483C-B91B-18A7F799FAE3}" dt="2024-01-09T13:47:56.567" v="2119" actId="478"/>
          <ac:spMkLst>
            <pc:docMk/>
            <pc:sldMk cId="1958264992" sldId="298"/>
            <ac:spMk id="8" creationId="{762A954B-894D-886B-9769-D0FDD68C99E0}"/>
          </ac:spMkLst>
        </pc:spChg>
        <pc:picChg chg="mod">
          <ac:chgData name="Nguyen Thanh Long 20214912" userId="4a05a107-aa3f-49ab-afb5-6a3e6252c3fd" providerId="ADAL" clId="{51876D24-DBF7-483C-B91B-18A7F799FAE3}" dt="2024-01-09T13:41:57.110" v="2033" actId="1076"/>
          <ac:picMkLst>
            <pc:docMk/>
            <pc:sldMk cId="1958264992" sldId="298"/>
            <ac:picMk id="4" creationId="{9F82E07F-1917-BA48-F4B4-85457F798188}"/>
          </ac:picMkLst>
        </pc:picChg>
        <pc:cxnChg chg="add mod">
          <ac:chgData name="Nguyen Thanh Long 20214912" userId="4a05a107-aa3f-49ab-afb5-6a3e6252c3fd" providerId="ADAL" clId="{51876D24-DBF7-483C-B91B-18A7F799FAE3}" dt="2024-01-09T13:47:50.738" v="2117"/>
          <ac:cxnSpMkLst>
            <pc:docMk/>
            <pc:sldMk cId="1958264992" sldId="298"/>
            <ac:cxnSpMk id="7" creationId="{B0680D76-6484-E1F1-C9C7-DEC81EA17DC9}"/>
          </ac:cxnSpMkLst>
        </pc:cxnChg>
        <pc:cxnChg chg="add mod">
          <ac:chgData name="Nguyen Thanh Long 20214912" userId="4a05a107-aa3f-49ab-afb5-6a3e6252c3fd" providerId="ADAL" clId="{51876D24-DBF7-483C-B91B-18A7F799FAE3}" dt="2024-01-09T13:47:50.738" v="2117"/>
          <ac:cxnSpMkLst>
            <pc:docMk/>
            <pc:sldMk cId="1958264992" sldId="298"/>
            <ac:cxnSpMk id="9" creationId="{48FF32C2-72AA-8D0D-C0EA-97BE453A17B1}"/>
          </ac:cxnSpMkLst>
        </pc:cxnChg>
      </pc:sldChg>
      <pc:sldChg chg="addSp modSp mod modTransition">
        <pc:chgData name="Nguyen Thanh Long 20214912" userId="4a05a107-aa3f-49ab-afb5-6a3e6252c3fd" providerId="ADAL" clId="{51876D24-DBF7-483C-B91B-18A7F799FAE3}" dt="2024-01-10T04:20:41.916" v="3391"/>
        <pc:sldMkLst>
          <pc:docMk/>
          <pc:sldMk cId="2031955819" sldId="299"/>
        </pc:sldMkLst>
        <pc:spChg chg="add mod ord">
          <ac:chgData name="Nguyen Thanh Long 20214912" userId="4a05a107-aa3f-49ab-afb5-6a3e6252c3fd" providerId="ADAL" clId="{51876D24-DBF7-483C-B91B-18A7F799FAE3}" dt="2024-01-09T14:05:53.437" v="2356" actId="1076"/>
          <ac:spMkLst>
            <pc:docMk/>
            <pc:sldMk cId="2031955819" sldId="299"/>
            <ac:spMk id="6" creationId="{CE2F5B25-C377-7B7B-A09F-AA16C57A0E69}"/>
          </ac:spMkLst>
        </pc:spChg>
        <pc:picChg chg="add mod ord">
          <ac:chgData name="Nguyen Thanh Long 20214912" userId="4a05a107-aa3f-49ab-afb5-6a3e6252c3fd" providerId="ADAL" clId="{51876D24-DBF7-483C-B91B-18A7F799FAE3}" dt="2024-01-09T14:05:50.738" v="2355" actId="167"/>
          <ac:picMkLst>
            <pc:docMk/>
            <pc:sldMk cId="2031955819" sldId="299"/>
            <ac:picMk id="5" creationId="{760CAF9E-C54F-D00C-A869-7C5EB151EC2E}"/>
          </ac:picMkLst>
        </pc:picChg>
      </pc:sldChg>
      <pc:sldChg chg="modSp mod modTransition">
        <pc:chgData name="Nguyen Thanh Long 20214912" userId="4a05a107-aa3f-49ab-afb5-6a3e6252c3fd" providerId="ADAL" clId="{51876D24-DBF7-483C-B91B-18A7F799FAE3}" dt="2024-01-10T04:20:41.916" v="3391"/>
        <pc:sldMkLst>
          <pc:docMk/>
          <pc:sldMk cId="2464601162" sldId="300"/>
        </pc:sldMkLst>
        <pc:spChg chg="mod">
          <ac:chgData name="Nguyen Thanh Long 20214912" userId="4a05a107-aa3f-49ab-afb5-6a3e6252c3fd" providerId="ADAL" clId="{51876D24-DBF7-483C-B91B-18A7F799FAE3}" dt="2024-01-09T13:31:11.063" v="1800" actId="14100"/>
          <ac:spMkLst>
            <pc:docMk/>
            <pc:sldMk cId="2464601162" sldId="300"/>
            <ac:spMk id="5" creationId="{00000000-0000-0000-0000-000000000000}"/>
          </ac:spMkLst>
        </pc:spChg>
        <pc:spChg chg="mod">
          <ac:chgData name="Nguyen Thanh Long 20214912" userId="4a05a107-aa3f-49ab-afb5-6a3e6252c3fd" providerId="ADAL" clId="{51876D24-DBF7-483C-B91B-18A7F799FAE3}" dt="2024-01-09T13:26:16.750" v="1764" actId="20577"/>
          <ac:spMkLst>
            <pc:docMk/>
            <pc:sldMk cId="2464601162" sldId="300"/>
            <ac:spMk id="10" creationId="{00000000-0000-0000-0000-000000000000}"/>
          </ac:spMkLst>
        </pc:spChg>
        <pc:spChg chg="mod">
          <ac:chgData name="Nguyen Thanh Long 20214912" userId="4a05a107-aa3f-49ab-afb5-6a3e6252c3fd" providerId="ADAL" clId="{51876D24-DBF7-483C-B91B-18A7F799FAE3}" dt="2024-01-09T13:21:14.880" v="1674" actId="255"/>
          <ac:spMkLst>
            <pc:docMk/>
            <pc:sldMk cId="2464601162" sldId="300"/>
            <ac:spMk id="15" creationId="{00000000-0000-0000-0000-000000000000}"/>
          </ac:spMkLst>
        </pc:spChg>
      </pc:sldChg>
      <pc:sldChg chg="addSp modSp add mod modTransition modNotesTx">
        <pc:chgData name="Nguyen Thanh Long 20214912" userId="4a05a107-aa3f-49ab-afb5-6a3e6252c3fd" providerId="ADAL" clId="{51876D24-DBF7-483C-B91B-18A7F799FAE3}" dt="2024-01-10T04:20:41.916" v="3391"/>
        <pc:sldMkLst>
          <pc:docMk/>
          <pc:sldMk cId="2434815227" sldId="302"/>
        </pc:sldMkLst>
        <pc:spChg chg="mod">
          <ac:chgData name="Nguyen Thanh Long 20214912" userId="4a05a107-aa3f-49ab-afb5-6a3e6252c3fd" providerId="ADAL" clId="{51876D24-DBF7-483C-B91B-18A7F799FAE3}" dt="2024-01-09T13:09:11.406" v="1530"/>
          <ac:spMkLst>
            <pc:docMk/>
            <pc:sldMk cId="2434815227" sldId="302"/>
            <ac:spMk id="3" creationId="{00000000-0000-0000-0000-000000000000}"/>
          </ac:spMkLst>
        </pc:spChg>
        <pc:spChg chg="mod">
          <ac:chgData name="Nguyen Thanh Long 20214912" userId="4a05a107-aa3f-49ab-afb5-6a3e6252c3fd" providerId="ADAL" clId="{51876D24-DBF7-483C-B91B-18A7F799FAE3}" dt="2024-01-09T13:05:48.320" v="1528" actId="1076"/>
          <ac:spMkLst>
            <pc:docMk/>
            <pc:sldMk cId="2434815227" sldId="302"/>
            <ac:spMk id="9" creationId="{9E08F964-9643-1718-AF79-70873BBFE560}"/>
          </ac:spMkLst>
        </pc:spChg>
        <pc:spChg chg="mod">
          <ac:chgData name="Nguyen Thanh Long 20214912" userId="4a05a107-aa3f-49ab-afb5-6a3e6252c3fd" providerId="ADAL" clId="{51876D24-DBF7-483C-B91B-18A7F799FAE3}" dt="2024-01-09T13:02:36.204" v="1473" actId="20577"/>
          <ac:spMkLst>
            <pc:docMk/>
            <pc:sldMk cId="2434815227" sldId="302"/>
            <ac:spMk id="12" creationId="{21CAA8A2-DCD0-59D6-9C82-FB075CF2C8C6}"/>
          </ac:spMkLst>
        </pc:spChg>
        <pc:spChg chg="add mod">
          <ac:chgData name="Nguyen Thanh Long 20214912" userId="4a05a107-aa3f-49ab-afb5-6a3e6252c3fd" providerId="ADAL" clId="{51876D24-DBF7-483C-B91B-18A7F799FAE3}" dt="2024-01-09T13:10:20.540" v="1577" actId="113"/>
          <ac:spMkLst>
            <pc:docMk/>
            <pc:sldMk cId="2434815227" sldId="302"/>
            <ac:spMk id="13" creationId="{3FE0C53E-72FB-2A93-D3D8-039FFD041EF7}"/>
          </ac:spMkLst>
        </pc:spChg>
        <pc:picChg chg="mod">
          <ac:chgData name="Nguyen Thanh Long 20214912" userId="4a05a107-aa3f-49ab-afb5-6a3e6252c3fd" providerId="ADAL" clId="{51876D24-DBF7-483C-B91B-18A7F799FAE3}" dt="2024-01-09T13:05:38.294" v="1523" actId="1076"/>
          <ac:picMkLst>
            <pc:docMk/>
            <pc:sldMk cId="2434815227" sldId="302"/>
            <ac:picMk id="1026" creationId="{771B446F-A58E-C285-B9CF-0D510C3D596E}"/>
          </ac:picMkLst>
        </pc:picChg>
      </pc:sldChg>
      <pc:sldChg chg="addSp delSp modSp add mod modTransition">
        <pc:chgData name="Nguyen Thanh Long 20214912" userId="4a05a107-aa3f-49ab-afb5-6a3e6252c3fd" providerId="ADAL" clId="{51876D24-DBF7-483C-B91B-18A7F799FAE3}" dt="2024-01-10T04:20:41.916" v="3391"/>
        <pc:sldMkLst>
          <pc:docMk/>
          <pc:sldMk cId="4098779054" sldId="303"/>
        </pc:sldMkLst>
        <pc:spChg chg="add mod">
          <ac:chgData name="Nguyen Thanh Long 20214912" userId="4a05a107-aa3f-49ab-afb5-6a3e6252c3fd" providerId="ADAL" clId="{51876D24-DBF7-483C-B91B-18A7F799FAE3}" dt="2024-01-09T13:23:39.829" v="1762" actId="1076"/>
          <ac:spMkLst>
            <pc:docMk/>
            <pc:sldMk cId="4098779054" sldId="303"/>
            <ac:spMk id="6" creationId="{A2A6CAC3-F9DD-8CBB-7471-13313E7EE3EA}"/>
          </ac:spMkLst>
        </pc:spChg>
        <pc:spChg chg="mod">
          <ac:chgData name="Nguyen Thanh Long 20214912" userId="4a05a107-aa3f-49ab-afb5-6a3e6252c3fd" providerId="ADAL" clId="{51876D24-DBF7-483C-B91B-18A7F799FAE3}" dt="2024-01-09T13:22:10.005" v="1695" actId="1076"/>
          <ac:spMkLst>
            <pc:docMk/>
            <pc:sldMk cId="4098779054" sldId="303"/>
            <ac:spMk id="7" creationId="{00000000-0000-0000-0000-000000000000}"/>
          </ac:spMkLst>
        </pc:spChg>
        <pc:spChg chg="add mod ord">
          <ac:chgData name="Nguyen Thanh Long 20214912" userId="4a05a107-aa3f-49ab-afb5-6a3e6252c3fd" providerId="ADAL" clId="{51876D24-DBF7-483C-B91B-18A7F799FAE3}" dt="2024-01-09T13:40:05.287" v="1968" actId="167"/>
          <ac:spMkLst>
            <pc:docMk/>
            <pc:sldMk cId="4098779054" sldId="303"/>
            <ac:spMk id="9" creationId="{B726F0A2-D16B-9CE5-4C63-DAB07491F77F}"/>
          </ac:spMkLst>
        </pc:spChg>
        <pc:spChg chg="add del mod">
          <ac:chgData name="Nguyen Thanh Long 20214912" userId="4a05a107-aa3f-49ab-afb5-6a3e6252c3fd" providerId="ADAL" clId="{51876D24-DBF7-483C-B91B-18A7F799FAE3}" dt="2024-01-09T13:40:54.838" v="1986"/>
          <ac:spMkLst>
            <pc:docMk/>
            <pc:sldMk cId="4098779054" sldId="303"/>
            <ac:spMk id="13" creationId="{707B221A-DDF3-9CE8-2513-57AAFEC482D6}"/>
          </ac:spMkLst>
        </pc:spChg>
        <pc:picChg chg="mod">
          <ac:chgData name="Nguyen Thanh Long 20214912" userId="4a05a107-aa3f-49ab-afb5-6a3e6252c3fd" providerId="ADAL" clId="{51876D24-DBF7-483C-B91B-18A7F799FAE3}" dt="2024-01-09T13:22:04.405" v="1694" actId="1076"/>
          <ac:picMkLst>
            <pc:docMk/>
            <pc:sldMk cId="4098779054" sldId="303"/>
            <ac:picMk id="5" creationId="{E6296223-C0B0-50DE-2E73-A191454550E4}"/>
          </ac:picMkLst>
        </pc:picChg>
        <pc:picChg chg="add mod ord">
          <ac:chgData name="Nguyen Thanh Long 20214912" userId="4a05a107-aa3f-49ab-afb5-6a3e6252c3fd" providerId="ADAL" clId="{51876D24-DBF7-483C-B91B-18A7F799FAE3}" dt="2024-01-09T13:40:48.177" v="1984" actId="167"/>
          <ac:picMkLst>
            <pc:docMk/>
            <pc:sldMk cId="4098779054" sldId="303"/>
            <ac:picMk id="12" creationId="{77FA7621-0A74-0D2C-42D8-ECC8EFF90E95}"/>
          </ac:picMkLst>
        </pc:picChg>
      </pc:sldChg>
      <pc:sldChg chg="modSp add mod ord modTransition">
        <pc:chgData name="Nguyen Thanh Long 20214912" userId="4a05a107-aa3f-49ab-afb5-6a3e6252c3fd" providerId="ADAL" clId="{51876D24-DBF7-483C-B91B-18A7F799FAE3}" dt="2024-01-10T04:20:41.916" v="3391"/>
        <pc:sldMkLst>
          <pc:docMk/>
          <pc:sldMk cId="840348035" sldId="304"/>
        </pc:sldMkLst>
        <pc:spChg chg="mod">
          <ac:chgData name="Nguyen Thanh Long 20214912" userId="4a05a107-aa3f-49ab-afb5-6a3e6252c3fd" providerId="ADAL" clId="{51876D24-DBF7-483C-B91B-18A7F799FAE3}" dt="2024-01-09T13:51:19.899" v="2218" actId="1076"/>
          <ac:spMkLst>
            <pc:docMk/>
            <pc:sldMk cId="840348035" sldId="304"/>
            <ac:spMk id="4" creationId="{00000000-0000-0000-0000-000000000000}"/>
          </ac:spMkLst>
        </pc:spChg>
      </pc:sldChg>
      <pc:sldChg chg="modTransition">
        <pc:chgData name="Nguyen Thanh Long 20214912" userId="4a05a107-aa3f-49ab-afb5-6a3e6252c3fd" providerId="ADAL" clId="{51876D24-DBF7-483C-B91B-18A7F799FAE3}" dt="2024-01-10T04:20:41.916" v="3391"/>
        <pc:sldMkLst>
          <pc:docMk/>
          <pc:sldMk cId="3387169181" sldId="305"/>
        </pc:sldMkLst>
      </pc:sldChg>
      <pc:sldChg chg="addSp delSp modSp add mod ord modTransition">
        <pc:chgData name="Nguyen Thanh Long 20214912" userId="4a05a107-aa3f-49ab-afb5-6a3e6252c3fd" providerId="ADAL" clId="{51876D24-DBF7-483C-B91B-18A7F799FAE3}" dt="2024-01-10T04:20:41.916" v="3391"/>
        <pc:sldMkLst>
          <pc:docMk/>
          <pc:sldMk cId="2534716453" sldId="306"/>
        </pc:sldMkLst>
        <pc:spChg chg="mod">
          <ac:chgData name="Nguyen Thanh Long 20214912" userId="4a05a107-aa3f-49ab-afb5-6a3e6252c3fd" providerId="ADAL" clId="{51876D24-DBF7-483C-B91B-18A7F799FAE3}" dt="2024-01-09T13:52:35.713" v="2241" actId="1076"/>
          <ac:spMkLst>
            <pc:docMk/>
            <pc:sldMk cId="2534716453" sldId="306"/>
            <ac:spMk id="3" creationId="{00000000-0000-0000-0000-000000000000}"/>
          </ac:spMkLst>
        </pc:spChg>
        <pc:spChg chg="mod">
          <ac:chgData name="Nguyen Thanh Long 20214912" userId="4a05a107-aa3f-49ab-afb5-6a3e6252c3fd" providerId="ADAL" clId="{51876D24-DBF7-483C-B91B-18A7F799FAE3}" dt="2024-01-09T13:52:31.619" v="2239" actId="20577"/>
          <ac:spMkLst>
            <pc:docMk/>
            <pc:sldMk cId="2534716453" sldId="306"/>
            <ac:spMk id="4" creationId="{00000000-0000-0000-0000-000000000000}"/>
          </ac:spMkLst>
        </pc:spChg>
        <pc:spChg chg="mod">
          <ac:chgData name="Nguyen Thanh Long 20214912" userId="4a05a107-aa3f-49ab-afb5-6a3e6252c3fd" providerId="ADAL" clId="{51876D24-DBF7-483C-B91B-18A7F799FAE3}" dt="2024-01-09T14:53:17.764" v="2666" actId="1076"/>
          <ac:spMkLst>
            <pc:docMk/>
            <pc:sldMk cId="2534716453" sldId="306"/>
            <ac:spMk id="11" creationId="{33854162-C728-D217-2B4F-A4973E2FF551}"/>
          </ac:spMkLst>
        </pc:spChg>
        <pc:graphicFrameChg chg="del mod">
          <ac:chgData name="Nguyen Thanh Long 20214912" userId="4a05a107-aa3f-49ab-afb5-6a3e6252c3fd" providerId="ADAL" clId="{51876D24-DBF7-483C-B91B-18A7F799FAE3}" dt="2024-01-09T13:51:36.096" v="2223" actId="478"/>
          <ac:graphicFrameMkLst>
            <pc:docMk/>
            <pc:sldMk cId="2534716453" sldId="306"/>
            <ac:graphicFrameMk id="12" creationId="{351C241C-7B65-9B22-D6B2-E2C4EB7EADA6}"/>
          </ac:graphicFrameMkLst>
        </pc:graphicFrameChg>
        <pc:graphicFrameChg chg="del">
          <ac:chgData name="Nguyen Thanh Long 20214912" userId="4a05a107-aa3f-49ab-afb5-6a3e6252c3fd" providerId="ADAL" clId="{51876D24-DBF7-483C-B91B-18A7F799FAE3}" dt="2024-01-09T13:51:37.192" v="2224" actId="478"/>
          <ac:graphicFrameMkLst>
            <pc:docMk/>
            <pc:sldMk cId="2534716453" sldId="306"/>
            <ac:graphicFrameMk id="13" creationId="{9A7FE6BD-178A-FC31-A4CB-35F9EC718502}"/>
          </ac:graphicFrameMkLst>
        </pc:graphicFrameChg>
        <pc:picChg chg="add del mod">
          <ac:chgData name="Nguyen Thanh Long 20214912" userId="4a05a107-aa3f-49ab-afb5-6a3e6252c3fd" providerId="ADAL" clId="{51876D24-DBF7-483C-B91B-18A7F799FAE3}" dt="2024-01-09T14:52:09.601" v="2652" actId="478"/>
          <ac:picMkLst>
            <pc:docMk/>
            <pc:sldMk cId="2534716453" sldId="306"/>
            <ac:picMk id="5122" creationId="{8BAC7A67-64E3-F452-406F-D80FD34E1141}"/>
          </ac:picMkLst>
        </pc:picChg>
      </pc:sldChg>
      <pc:sldChg chg="modSp mod modTransition">
        <pc:chgData name="Nguyen Thanh Long 20214912" userId="4a05a107-aa3f-49ab-afb5-6a3e6252c3fd" providerId="ADAL" clId="{51876D24-DBF7-483C-B91B-18A7F799FAE3}" dt="2024-01-10T04:20:41.916" v="3391"/>
        <pc:sldMkLst>
          <pc:docMk/>
          <pc:sldMk cId="1478575777" sldId="307"/>
        </pc:sldMkLst>
        <pc:spChg chg="mod">
          <ac:chgData name="Nguyen Thanh Long 20214912" userId="4a05a107-aa3f-49ab-afb5-6a3e6252c3fd" providerId="ADAL" clId="{51876D24-DBF7-483C-B91B-18A7F799FAE3}" dt="2024-01-09T14:06:12.473" v="2366" actId="20577"/>
          <ac:spMkLst>
            <pc:docMk/>
            <pc:sldMk cId="1478575777" sldId="307"/>
            <ac:spMk id="6" creationId="{8FAA4BD8-3B5E-8700-43D8-974F6F8C1711}"/>
          </ac:spMkLst>
        </pc:spChg>
      </pc:sldChg>
      <pc:sldChg chg="modSp mod modTransition">
        <pc:chgData name="Nguyen Thanh Long 20214912" userId="4a05a107-aa3f-49ab-afb5-6a3e6252c3fd" providerId="ADAL" clId="{51876D24-DBF7-483C-B91B-18A7F799FAE3}" dt="2024-01-10T04:20:41.916" v="3391"/>
        <pc:sldMkLst>
          <pc:docMk/>
          <pc:sldMk cId="938581083" sldId="308"/>
        </pc:sldMkLst>
        <pc:spChg chg="mod">
          <ac:chgData name="Nguyen Thanh Long 20214912" userId="4a05a107-aa3f-49ab-afb5-6a3e6252c3fd" providerId="ADAL" clId="{51876D24-DBF7-483C-B91B-18A7F799FAE3}" dt="2024-01-09T14:05:59.542" v="2357" actId="1076"/>
          <ac:spMkLst>
            <pc:docMk/>
            <pc:sldMk cId="938581083" sldId="308"/>
            <ac:spMk id="3" creationId="{5C4A2B62-630B-5378-0643-03129B5601CE}"/>
          </ac:spMkLst>
        </pc:spChg>
      </pc:sldChg>
      <pc:sldChg chg="modTransition">
        <pc:chgData name="Nguyen Thanh Long 20214912" userId="4a05a107-aa3f-49ab-afb5-6a3e6252c3fd" providerId="ADAL" clId="{51876D24-DBF7-483C-B91B-18A7F799FAE3}" dt="2024-01-10T04:20:41.916" v="3391"/>
        <pc:sldMkLst>
          <pc:docMk/>
          <pc:sldMk cId="3757494993" sldId="309"/>
        </pc:sldMkLst>
      </pc:sldChg>
      <pc:sldChg chg="addSp delSp modSp add mod ord modTransition">
        <pc:chgData name="Nguyen Thanh Long 20214912" userId="4a05a107-aa3f-49ab-afb5-6a3e6252c3fd" providerId="ADAL" clId="{51876D24-DBF7-483C-B91B-18A7F799FAE3}" dt="2024-01-10T04:20:41.916" v="3391"/>
        <pc:sldMkLst>
          <pc:docMk/>
          <pc:sldMk cId="2813543170" sldId="310"/>
        </pc:sldMkLst>
        <pc:spChg chg="mod">
          <ac:chgData name="Nguyen Thanh Long 20214912" userId="4a05a107-aa3f-49ab-afb5-6a3e6252c3fd" providerId="ADAL" clId="{51876D24-DBF7-483C-B91B-18A7F799FAE3}" dt="2024-01-09T14:40:39.403" v="2406" actId="20577"/>
          <ac:spMkLst>
            <pc:docMk/>
            <pc:sldMk cId="2813543170" sldId="310"/>
            <ac:spMk id="4" creationId="{00000000-0000-0000-0000-000000000000}"/>
          </ac:spMkLst>
        </pc:spChg>
        <pc:spChg chg="del">
          <ac:chgData name="Nguyen Thanh Long 20214912" userId="4a05a107-aa3f-49ab-afb5-6a3e6252c3fd" providerId="ADAL" clId="{51876D24-DBF7-483C-B91B-18A7F799FAE3}" dt="2024-01-09T14:40:43.687" v="2408" actId="478"/>
          <ac:spMkLst>
            <pc:docMk/>
            <pc:sldMk cId="2813543170" sldId="310"/>
            <ac:spMk id="11" creationId="{33854162-C728-D217-2B4F-A4973E2FF551}"/>
          </ac:spMkLst>
        </pc:spChg>
        <pc:graphicFrameChg chg="add mod modGraphic">
          <ac:chgData name="Nguyen Thanh Long 20214912" userId="4a05a107-aa3f-49ab-afb5-6a3e6252c3fd" providerId="ADAL" clId="{51876D24-DBF7-483C-B91B-18A7F799FAE3}" dt="2024-01-09T15:04:07.431" v="3068" actId="20577"/>
          <ac:graphicFrameMkLst>
            <pc:docMk/>
            <pc:sldMk cId="2813543170" sldId="310"/>
            <ac:graphicFrameMk id="5" creationId="{63CD0C3F-1698-FCB8-E3AD-7394F02FA69B}"/>
          </ac:graphicFrameMkLst>
        </pc:graphicFrameChg>
        <pc:picChg chg="del">
          <ac:chgData name="Nguyen Thanh Long 20214912" userId="4a05a107-aa3f-49ab-afb5-6a3e6252c3fd" providerId="ADAL" clId="{51876D24-DBF7-483C-B91B-18A7F799FAE3}" dt="2024-01-09T14:40:41.522" v="2407" actId="478"/>
          <ac:picMkLst>
            <pc:docMk/>
            <pc:sldMk cId="2813543170" sldId="310"/>
            <ac:picMk id="5122" creationId="{8BAC7A67-64E3-F452-406F-D80FD34E1141}"/>
          </ac:picMkLst>
        </pc:picChg>
      </pc:sldChg>
      <pc:sldChg chg="modTransition">
        <pc:chgData name="Nguyen Thanh Long 20214912" userId="4a05a107-aa3f-49ab-afb5-6a3e6252c3fd" providerId="ADAL" clId="{51876D24-DBF7-483C-B91B-18A7F799FAE3}" dt="2024-01-10T04:20:41.916" v="3391"/>
        <pc:sldMkLst>
          <pc:docMk/>
          <pc:sldMk cId="4284583024" sldId="311"/>
        </pc:sldMkLst>
      </pc:sldChg>
      <pc:sldChg chg="modTransition">
        <pc:chgData name="Nguyen Thanh Long 20214912" userId="4a05a107-aa3f-49ab-afb5-6a3e6252c3fd" providerId="ADAL" clId="{51876D24-DBF7-483C-B91B-18A7F799FAE3}" dt="2024-01-10T04:20:41.916" v="3391"/>
        <pc:sldMkLst>
          <pc:docMk/>
          <pc:sldMk cId="419738259" sldId="312"/>
        </pc:sldMkLst>
      </pc:sldChg>
    </pc:docChg>
  </pc:docChgLst>
  <pc:docChgLst>
    <pc:chgData name="Tran Le My Linh 20210535" userId="aae6ad02-09fa-4286-94b0-68ca8baf5ba0" providerId="ADAL" clId="{A79B67AE-F289-284E-9BA4-8CA92A9BD520}"/>
    <pc:docChg chg="undo custSel addSld delSld modSld sldOrd">
      <pc:chgData name="Tran Le My Linh 20210535" userId="aae6ad02-09fa-4286-94b0-68ca8baf5ba0" providerId="ADAL" clId="{A79B67AE-F289-284E-9BA4-8CA92A9BD520}" dt="2024-01-10T09:08:21.456" v="1351" actId="403"/>
      <pc:docMkLst>
        <pc:docMk/>
      </pc:docMkLst>
      <pc:sldChg chg="addSp delSp modSp mod">
        <pc:chgData name="Tran Le My Linh 20210535" userId="aae6ad02-09fa-4286-94b0-68ca8baf5ba0" providerId="ADAL" clId="{A79B67AE-F289-284E-9BA4-8CA92A9BD520}" dt="2024-01-10T06:19:18.349" v="1302"/>
        <pc:sldMkLst>
          <pc:docMk/>
          <pc:sldMk cId="0" sldId="256"/>
        </pc:sldMkLst>
        <pc:spChg chg="mod">
          <ac:chgData name="Tran Le My Linh 20210535" userId="aae6ad02-09fa-4286-94b0-68ca8baf5ba0" providerId="ADAL" clId="{A79B67AE-F289-284E-9BA4-8CA92A9BD520}" dt="2024-01-09T11:57:37.470" v="219" actId="34135"/>
          <ac:spMkLst>
            <pc:docMk/>
            <pc:sldMk cId="0" sldId="256"/>
            <ac:spMk id="3" creationId="{00000000-0000-0000-0000-000000000000}"/>
          </ac:spMkLst>
        </pc:spChg>
        <pc:spChg chg="add mod">
          <ac:chgData name="Tran Le My Linh 20210535" userId="aae6ad02-09fa-4286-94b0-68ca8baf5ba0" providerId="ADAL" clId="{A79B67AE-F289-284E-9BA4-8CA92A9BD520}" dt="2024-01-10T06:19:18.349" v="1302"/>
          <ac:spMkLst>
            <pc:docMk/>
            <pc:sldMk cId="0" sldId="256"/>
            <ac:spMk id="4" creationId="{867A6F17-4159-CA59-7A2B-535778FD4B2D}"/>
          </ac:spMkLst>
        </pc:spChg>
        <pc:spChg chg="mod">
          <ac:chgData name="Tran Le My Linh 20210535" userId="aae6ad02-09fa-4286-94b0-68ca8baf5ba0" providerId="ADAL" clId="{A79B67AE-F289-284E-9BA4-8CA92A9BD520}" dt="2024-01-09T15:52:47.110" v="1259" actId="14100"/>
          <ac:spMkLst>
            <pc:docMk/>
            <pc:sldMk cId="0" sldId="256"/>
            <ac:spMk id="5" creationId="{00000000-0000-0000-0000-000000000000}"/>
          </ac:spMkLst>
        </pc:spChg>
        <pc:spChg chg="mod">
          <ac:chgData name="Tran Le My Linh 20210535" userId="aae6ad02-09fa-4286-94b0-68ca8baf5ba0" providerId="ADAL" clId="{A79B67AE-F289-284E-9BA4-8CA92A9BD520}" dt="2024-01-09T11:58:25.855" v="236" actId="1076"/>
          <ac:spMkLst>
            <pc:docMk/>
            <pc:sldMk cId="0" sldId="256"/>
            <ac:spMk id="6" creationId="{00000000-0000-0000-0000-000000000000}"/>
          </ac:spMkLst>
        </pc:spChg>
        <pc:spChg chg="mod">
          <ac:chgData name="Tran Le My Linh 20210535" userId="aae6ad02-09fa-4286-94b0-68ca8baf5ba0" providerId="ADAL" clId="{A79B67AE-F289-284E-9BA4-8CA92A9BD520}" dt="2024-01-09T11:57:49.650" v="220" actId="1076"/>
          <ac:spMkLst>
            <pc:docMk/>
            <pc:sldMk cId="0" sldId="256"/>
            <ac:spMk id="7" creationId="{00000000-0000-0000-0000-000000000000}"/>
          </ac:spMkLst>
        </pc:spChg>
        <pc:spChg chg="mod">
          <ac:chgData name="Tran Le My Linh 20210535" userId="aae6ad02-09fa-4286-94b0-68ca8baf5ba0" providerId="ADAL" clId="{A79B67AE-F289-284E-9BA4-8CA92A9BD520}" dt="2024-01-09T11:58:17.120" v="233" actId="1076"/>
          <ac:spMkLst>
            <pc:docMk/>
            <pc:sldMk cId="0" sldId="256"/>
            <ac:spMk id="9" creationId="{00000000-0000-0000-0000-000000000000}"/>
          </ac:spMkLst>
        </pc:spChg>
        <pc:picChg chg="del">
          <ac:chgData name="Tran Le My Linh 20210535" userId="aae6ad02-09fa-4286-94b0-68ca8baf5ba0" providerId="ADAL" clId="{A79B67AE-F289-284E-9BA4-8CA92A9BD520}" dt="2024-01-09T11:56:40.225" v="201" actId="478"/>
          <ac:picMkLst>
            <pc:docMk/>
            <pc:sldMk cId="0" sldId="256"/>
            <ac:picMk id="11" creationId="{FFC33E8E-4002-2BFE-5492-845B7A82F905}"/>
          </ac:picMkLst>
        </pc:picChg>
        <pc:picChg chg="add mod">
          <ac:chgData name="Tran Le My Linh 20210535" userId="aae6ad02-09fa-4286-94b0-68ca8baf5ba0" providerId="ADAL" clId="{A79B67AE-F289-284E-9BA4-8CA92A9BD520}" dt="2024-01-09T15:52:43.184" v="1258" actId="1076"/>
          <ac:picMkLst>
            <pc:docMk/>
            <pc:sldMk cId="0" sldId="256"/>
            <ac:picMk id="1026" creationId="{D740E51B-CC48-2922-47AA-1BE9CEFA614B}"/>
          </ac:picMkLst>
        </pc:picChg>
      </pc:sldChg>
      <pc:sldChg chg="addSp delSp modSp mod modNotesTx">
        <pc:chgData name="Tran Le My Linh 20210535" userId="aae6ad02-09fa-4286-94b0-68ca8baf5ba0" providerId="ADAL" clId="{A79B67AE-F289-284E-9BA4-8CA92A9BD520}" dt="2024-01-10T06:19:23.405" v="1303"/>
        <pc:sldMkLst>
          <pc:docMk/>
          <pc:sldMk cId="0" sldId="257"/>
        </pc:sldMkLst>
        <pc:spChg chg="add mod">
          <ac:chgData name="Tran Le My Linh 20210535" userId="aae6ad02-09fa-4286-94b0-68ca8baf5ba0" providerId="ADAL" clId="{A79B67AE-F289-284E-9BA4-8CA92A9BD520}" dt="2024-01-10T06:19:23.405" v="1303"/>
          <ac:spMkLst>
            <pc:docMk/>
            <pc:sldMk cId="0" sldId="257"/>
            <ac:spMk id="2" creationId="{E308F51E-4F91-9C06-91F2-83EA63AA5BCE}"/>
          </ac:spMkLst>
        </pc:spChg>
        <pc:spChg chg="del mod">
          <ac:chgData name="Tran Le My Linh 20210535" userId="aae6ad02-09fa-4286-94b0-68ca8baf5ba0" providerId="ADAL" clId="{A79B67AE-F289-284E-9BA4-8CA92A9BD520}" dt="2024-01-09T12:25:07.503" v="323" actId="478"/>
          <ac:spMkLst>
            <pc:docMk/>
            <pc:sldMk cId="0" sldId="257"/>
            <ac:spMk id="3" creationId="{00000000-0000-0000-0000-000000000000}"/>
          </ac:spMkLst>
        </pc:spChg>
        <pc:spChg chg="mod">
          <ac:chgData name="Tran Le My Linh 20210535" userId="aae6ad02-09fa-4286-94b0-68ca8baf5ba0" providerId="ADAL" clId="{A79B67AE-F289-284E-9BA4-8CA92A9BD520}" dt="2024-01-09T12:40:19.416" v="594" actId="1076"/>
          <ac:spMkLst>
            <pc:docMk/>
            <pc:sldMk cId="0" sldId="257"/>
            <ac:spMk id="4" creationId="{00000000-0000-0000-0000-000000000000}"/>
          </ac:spMkLst>
        </pc:spChg>
        <pc:spChg chg="mod">
          <ac:chgData name="Tran Le My Linh 20210535" userId="aae6ad02-09fa-4286-94b0-68ca8baf5ba0" providerId="ADAL" clId="{A79B67AE-F289-284E-9BA4-8CA92A9BD520}" dt="2024-01-09T12:40:17.025" v="593" actId="1076"/>
          <ac:spMkLst>
            <pc:docMk/>
            <pc:sldMk cId="0" sldId="257"/>
            <ac:spMk id="6" creationId="{00000000-0000-0000-0000-000000000000}"/>
          </ac:spMkLst>
        </pc:spChg>
        <pc:spChg chg="del mod">
          <ac:chgData name="Tran Le My Linh 20210535" userId="aae6ad02-09fa-4286-94b0-68ca8baf5ba0" providerId="ADAL" clId="{A79B67AE-F289-284E-9BA4-8CA92A9BD520}" dt="2024-01-09T12:29:06.223" v="345" actId="478"/>
          <ac:spMkLst>
            <pc:docMk/>
            <pc:sldMk cId="0" sldId="257"/>
            <ac:spMk id="7" creationId="{00000000-0000-0000-0000-000000000000}"/>
          </ac:spMkLst>
        </pc:spChg>
        <pc:spChg chg="del">
          <ac:chgData name="Tran Le My Linh 20210535" userId="aae6ad02-09fa-4286-94b0-68ca8baf5ba0" providerId="ADAL" clId="{A79B67AE-F289-284E-9BA4-8CA92A9BD520}" dt="2024-01-09T12:25:07.503" v="323" actId="478"/>
          <ac:spMkLst>
            <pc:docMk/>
            <pc:sldMk cId="0" sldId="257"/>
            <ac:spMk id="9" creationId="{00000000-0000-0000-0000-000000000000}"/>
          </ac:spMkLst>
        </pc:spChg>
        <pc:spChg chg="del">
          <ac:chgData name="Tran Le My Linh 20210535" userId="aae6ad02-09fa-4286-94b0-68ca8baf5ba0" providerId="ADAL" clId="{A79B67AE-F289-284E-9BA4-8CA92A9BD520}" dt="2024-01-09T12:25:07.503" v="323" actId="478"/>
          <ac:spMkLst>
            <pc:docMk/>
            <pc:sldMk cId="0" sldId="257"/>
            <ac:spMk id="10" creationId="{00000000-0000-0000-0000-000000000000}"/>
          </ac:spMkLst>
        </pc:spChg>
        <pc:spChg chg="del">
          <ac:chgData name="Tran Le My Linh 20210535" userId="aae6ad02-09fa-4286-94b0-68ca8baf5ba0" providerId="ADAL" clId="{A79B67AE-F289-284E-9BA4-8CA92A9BD520}" dt="2024-01-09T12:25:07.503" v="323" actId="478"/>
          <ac:spMkLst>
            <pc:docMk/>
            <pc:sldMk cId="0" sldId="257"/>
            <ac:spMk id="12" creationId="{00000000-0000-0000-0000-000000000000}"/>
          </ac:spMkLst>
        </pc:spChg>
        <pc:spChg chg="del">
          <ac:chgData name="Tran Le My Linh 20210535" userId="aae6ad02-09fa-4286-94b0-68ca8baf5ba0" providerId="ADAL" clId="{A79B67AE-F289-284E-9BA4-8CA92A9BD520}" dt="2024-01-09T12:25:07.503" v="323" actId="478"/>
          <ac:spMkLst>
            <pc:docMk/>
            <pc:sldMk cId="0" sldId="257"/>
            <ac:spMk id="13" creationId="{00000000-0000-0000-0000-000000000000}"/>
          </ac:spMkLst>
        </pc:spChg>
        <pc:spChg chg="del">
          <ac:chgData name="Tran Le My Linh 20210535" userId="aae6ad02-09fa-4286-94b0-68ca8baf5ba0" providerId="ADAL" clId="{A79B67AE-F289-284E-9BA4-8CA92A9BD520}" dt="2024-01-09T12:25:07.503" v="323" actId="478"/>
          <ac:spMkLst>
            <pc:docMk/>
            <pc:sldMk cId="0" sldId="257"/>
            <ac:spMk id="15" creationId="{00000000-0000-0000-0000-000000000000}"/>
          </ac:spMkLst>
        </pc:spChg>
        <pc:spChg chg="del">
          <ac:chgData name="Tran Le My Linh 20210535" userId="aae6ad02-09fa-4286-94b0-68ca8baf5ba0" providerId="ADAL" clId="{A79B67AE-F289-284E-9BA4-8CA92A9BD520}" dt="2024-01-09T12:25:07.503" v="323" actId="478"/>
          <ac:spMkLst>
            <pc:docMk/>
            <pc:sldMk cId="0" sldId="257"/>
            <ac:spMk id="16" creationId="{00000000-0000-0000-0000-000000000000}"/>
          </ac:spMkLst>
        </pc:spChg>
        <pc:spChg chg="add mod">
          <ac:chgData name="Tran Le My Linh 20210535" userId="aae6ad02-09fa-4286-94b0-68ca8baf5ba0" providerId="ADAL" clId="{A79B67AE-F289-284E-9BA4-8CA92A9BD520}" dt="2024-01-09T12:40:17.025" v="593" actId="1076"/>
          <ac:spMkLst>
            <pc:docMk/>
            <pc:sldMk cId="0" sldId="257"/>
            <ac:spMk id="17" creationId="{372B2453-9D2F-9EAB-493F-8FC43BAF6B33}"/>
          </ac:spMkLst>
        </pc:spChg>
        <pc:spChg chg="add mod">
          <ac:chgData name="Tran Le My Linh 20210535" userId="aae6ad02-09fa-4286-94b0-68ca8baf5ba0" providerId="ADAL" clId="{A79B67AE-F289-284E-9BA4-8CA92A9BD520}" dt="2024-01-09T12:40:17.025" v="593" actId="1076"/>
          <ac:spMkLst>
            <pc:docMk/>
            <pc:sldMk cId="0" sldId="257"/>
            <ac:spMk id="19" creationId="{65FF5D4B-A5FE-CBAD-85A9-5EF50BB3B118}"/>
          </ac:spMkLst>
        </pc:spChg>
        <pc:spChg chg="add mod">
          <ac:chgData name="Tran Le My Linh 20210535" userId="aae6ad02-09fa-4286-94b0-68ca8baf5ba0" providerId="ADAL" clId="{A79B67AE-F289-284E-9BA4-8CA92A9BD520}" dt="2024-01-09T13:57:54.808" v="1037" actId="14100"/>
          <ac:spMkLst>
            <pc:docMk/>
            <pc:sldMk cId="0" sldId="257"/>
            <ac:spMk id="22" creationId="{EB1B195F-D462-985F-CF61-9F1D1AEF14F7}"/>
          </ac:spMkLst>
        </pc:spChg>
        <pc:spChg chg="add mod">
          <ac:chgData name="Tran Le My Linh 20210535" userId="aae6ad02-09fa-4286-94b0-68ca8baf5ba0" providerId="ADAL" clId="{A79B67AE-F289-284E-9BA4-8CA92A9BD520}" dt="2024-01-09T12:40:17.025" v="593" actId="1076"/>
          <ac:spMkLst>
            <pc:docMk/>
            <pc:sldMk cId="0" sldId="257"/>
            <ac:spMk id="25" creationId="{E232B817-8EF8-3CB1-CECA-1EB31876C300}"/>
          </ac:spMkLst>
        </pc:spChg>
        <pc:spChg chg="add mod">
          <ac:chgData name="Tran Le My Linh 20210535" userId="aae6ad02-09fa-4286-94b0-68ca8baf5ba0" providerId="ADAL" clId="{A79B67AE-F289-284E-9BA4-8CA92A9BD520}" dt="2024-01-09T12:40:17.025" v="593" actId="1076"/>
          <ac:spMkLst>
            <pc:docMk/>
            <pc:sldMk cId="0" sldId="257"/>
            <ac:spMk id="26" creationId="{7CEE54C4-1110-5EB7-99F5-60A1E39FE09A}"/>
          </ac:spMkLst>
        </pc:spChg>
        <pc:spChg chg="add mod">
          <ac:chgData name="Tran Le My Linh 20210535" userId="aae6ad02-09fa-4286-94b0-68ca8baf5ba0" providerId="ADAL" clId="{A79B67AE-F289-284E-9BA4-8CA92A9BD520}" dt="2024-01-09T12:40:17.025" v="593" actId="1076"/>
          <ac:spMkLst>
            <pc:docMk/>
            <pc:sldMk cId="0" sldId="257"/>
            <ac:spMk id="31" creationId="{CA3D8613-B2FE-8B44-7DE1-907502D0E7AA}"/>
          </ac:spMkLst>
        </pc:spChg>
        <pc:spChg chg="add mod">
          <ac:chgData name="Tran Le My Linh 20210535" userId="aae6ad02-09fa-4286-94b0-68ca8baf5ba0" providerId="ADAL" clId="{A79B67AE-F289-284E-9BA4-8CA92A9BD520}" dt="2024-01-09T12:40:17.025" v="593" actId="1076"/>
          <ac:spMkLst>
            <pc:docMk/>
            <pc:sldMk cId="0" sldId="257"/>
            <ac:spMk id="32" creationId="{6EF9CF8A-01E1-1C9A-3F4C-9C9EFB152BC4}"/>
          </ac:spMkLst>
        </pc:spChg>
        <pc:spChg chg="add mod">
          <ac:chgData name="Tran Le My Linh 20210535" userId="aae6ad02-09fa-4286-94b0-68ca8baf5ba0" providerId="ADAL" clId="{A79B67AE-F289-284E-9BA4-8CA92A9BD520}" dt="2024-01-09T12:42:11.160" v="640" actId="164"/>
          <ac:spMkLst>
            <pc:docMk/>
            <pc:sldMk cId="0" sldId="257"/>
            <ac:spMk id="57" creationId="{106F0854-4AC8-1538-2F2D-F8B26557ECA4}"/>
          </ac:spMkLst>
        </pc:spChg>
        <pc:spChg chg="add mod">
          <ac:chgData name="Tran Le My Linh 20210535" userId="aae6ad02-09fa-4286-94b0-68ca8baf5ba0" providerId="ADAL" clId="{A79B67AE-F289-284E-9BA4-8CA92A9BD520}" dt="2024-01-09T12:42:11.160" v="640" actId="164"/>
          <ac:spMkLst>
            <pc:docMk/>
            <pc:sldMk cId="0" sldId="257"/>
            <ac:spMk id="58" creationId="{6FF62C4E-A8F4-724F-9D01-499A1ADD5E4D}"/>
          </ac:spMkLst>
        </pc:spChg>
        <pc:spChg chg="add mod">
          <ac:chgData name="Tran Le My Linh 20210535" userId="aae6ad02-09fa-4286-94b0-68ca8baf5ba0" providerId="ADAL" clId="{A79B67AE-F289-284E-9BA4-8CA92A9BD520}" dt="2024-01-09T12:42:11.160" v="640" actId="164"/>
          <ac:spMkLst>
            <pc:docMk/>
            <pc:sldMk cId="0" sldId="257"/>
            <ac:spMk id="59" creationId="{83520FB6-88A6-AED1-255C-8EE63E95EB55}"/>
          </ac:spMkLst>
        </pc:spChg>
        <pc:grpChg chg="add mod">
          <ac:chgData name="Tran Le My Linh 20210535" userId="aae6ad02-09fa-4286-94b0-68ca8baf5ba0" providerId="ADAL" clId="{A79B67AE-F289-284E-9BA4-8CA92A9BD520}" dt="2024-01-09T12:40:17.025" v="593" actId="1076"/>
          <ac:grpSpMkLst>
            <pc:docMk/>
            <pc:sldMk cId="0" sldId="257"/>
            <ac:grpSpMk id="21" creationId="{6C968495-0CB2-36A9-E2F7-E7102519ED5D}"/>
          </ac:grpSpMkLst>
        </pc:grpChg>
        <pc:grpChg chg="add mod">
          <ac:chgData name="Tran Le My Linh 20210535" userId="aae6ad02-09fa-4286-94b0-68ca8baf5ba0" providerId="ADAL" clId="{A79B67AE-F289-284E-9BA4-8CA92A9BD520}" dt="2024-01-09T12:40:17.025" v="593" actId="1076"/>
          <ac:grpSpMkLst>
            <pc:docMk/>
            <pc:sldMk cId="0" sldId="257"/>
            <ac:grpSpMk id="46" creationId="{F489A481-270C-5466-B18A-E3391C803DA3}"/>
          </ac:grpSpMkLst>
        </pc:grpChg>
        <pc:grpChg chg="add mod">
          <ac:chgData name="Tran Le My Linh 20210535" userId="aae6ad02-09fa-4286-94b0-68ca8baf5ba0" providerId="ADAL" clId="{A79B67AE-F289-284E-9BA4-8CA92A9BD520}" dt="2024-01-09T12:42:11.160" v="640" actId="164"/>
          <ac:grpSpMkLst>
            <pc:docMk/>
            <pc:sldMk cId="0" sldId="257"/>
            <ac:grpSpMk id="56" creationId="{26D1F9EB-F0EB-CF8C-68E2-954BFF00EA79}"/>
          </ac:grpSpMkLst>
        </pc:grpChg>
        <pc:grpChg chg="add mod">
          <ac:chgData name="Tran Le My Linh 20210535" userId="aae6ad02-09fa-4286-94b0-68ca8baf5ba0" providerId="ADAL" clId="{A79B67AE-F289-284E-9BA4-8CA92A9BD520}" dt="2024-01-09T12:42:11.160" v="640" actId="164"/>
          <ac:grpSpMkLst>
            <pc:docMk/>
            <pc:sldMk cId="0" sldId="257"/>
            <ac:grpSpMk id="63" creationId="{3BC43588-EEE0-8E16-39FF-DA9EE0E6984D}"/>
          </ac:grpSpMkLst>
        </pc:grpChg>
        <pc:picChg chg="del">
          <ac:chgData name="Tran Le My Linh 20210535" userId="aae6ad02-09fa-4286-94b0-68ca8baf5ba0" providerId="ADAL" clId="{A79B67AE-F289-284E-9BA4-8CA92A9BD520}" dt="2024-01-09T12:25:07.503" v="323" actId="478"/>
          <ac:picMkLst>
            <pc:docMk/>
            <pc:sldMk cId="0" sldId="257"/>
            <ac:picMk id="2" creationId="{00000000-0000-0000-0000-000000000000}"/>
          </ac:picMkLst>
        </pc:picChg>
        <pc:picChg chg="del">
          <ac:chgData name="Tran Le My Linh 20210535" userId="aae6ad02-09fa-4286-94b0-68ca8baf5ba0" providerId="ADAL" clId="{A79B67AE-F289-284E-9BA4-8CA92A9BD520}" dt="2024-01-09T12:25:07.503" v="323" actId="478"/>
          <ac:picMkLst>
            <pc:docMk/>
            <pc:sldMk cId="0" sldId="257"/>
            <ac:picMk id="5" creationId="{00000000-0000-0000-0000-000000000000}"/>
          </ac:picMkLst>
        </pc:picChg>
        <pc:picChg chg="del">
          <ac:chgData name="Tran Le My Linh 20210535" userId="aae6ad02-09fa-4286-94b0-68ca8baf5ba0" providerId="ADAL" clId="{A79B67AE-F289-284E-9BA4-8CA92A9BD520}" dt="2024-01-09T12:25:07.503" v="323" actId="478"/>
          <ac:picMkLst>
            <pc:docMk/>
            <pc:sldMk cId="0" sldId="257"/>
            <ac:picMk id="8" creationId="{00000000-0000-0000-0000-000000000000}"/>
          </ac:picMkLst>
        </pc:picChg>
        <pc:picChg chg="del">
          <ac:chgData name="Tran Le My Linh 20210535" userId="aae6ad02-09fa-4286-94b0-68ca8baf5ba0" providerId="ADAL" clId="{A79B67AE-F289-284E-9BA4-8CA92A9BD520}" dt="2024-01-09T12:25:07.503" v="323" actId="478"/>
          <ac:picMkLst>
            <pc:docMk/>
            <pc:sldMk cId="0" sldId="257"/>
            <ac:picMk id="11" creationId="{00000000-0000-0000-0000-000000000000}"/>
          </ac:picMkLst>
        </pc:picChg>
        <pc:picChg chg="del">
          <ac:chgData name="Tran Le My Linh 20210535" userId="aae6ad02-09fa-4286-94b0-68ca8baf5ba0" providerId="ADAL" clId="{A79B67AE-F289-284E-9BA4-8CA92A9BD520}" dt="2024-01-09T12:25:07.503" v="323" actId="478"/>
          <ac:picMkLst>
            <pc:docMk/>
            <pc:sldMk cId="0" sldId="257"/>
            <ac:picMk id="14" creationId="{00000000-0000-0000-0000-000000000000}"/>
          </ac:picMkLst>
        </pc:picChg>
        <pc:picChg chg="add mod">
          <ac:chgData name="Tran Le My Linh 20210535" userId="aae6ad02-09fa-4286-94b0-68ca8baf5ba0" providerId="ADAL" clId="{A79B67AE-F289-284E-9BA4-8CA92A9BD520}" dt="2024-01-09T12:40:17.025" v="593" actId="1076"/>
          <ac:picMkLst>
            <pc:docMk/>
            <pc:sldMk cId="0" sldId="257"/>
            <ac:picMk id="18" creationId="{5AFD2080-BD1D-5DB8-D4C7-BBA400B5B6CF}"/>
          </ac:picMkLst>
        </pc:picChg>
        <pc:picChg chg="add mod">
          <ac:chgData name="Tran Le My Linh 20210535" userId="aae6ad02-09fa-4286-94b0-68ca8baf5ba0" providerId="ADAL" clId="{A79B67AE-F289-284E-9BA4-8CA92A9BD520}" dt="2024-01-09T12:40:17.025" v="593" actId="1076"/>
          <ac:picMkLst>
            <pc:docMk/>
            <pc:sldMk cId="0" sldId="257"/>
            <ac:picMk id="20" creationId="{9377872D-454C-543F-EBE6-22A42E02DDC9}"/>
          </ac:picMkLst>
        </pc:picChg>
        <pc:picChg chg="add mod modCrop">
          <ac:chgData name="Tran Le My Linh 20210535" userId="aae6ad02-09fa-4286-94b0-68ca8baf5ba0" providerId="ADAL" clId="{A79B67AE-F289-284E-9BA4-8CA92A9BD520}" dt="2024-01-09T12:40:17.025" v="593" actId="1076"/>
          <ac:picMkLst>
            <pc:docMk/>
            <pc:sldMk cId="0" sldId="257"/>
            <ac:picMk id="24" creationId="{D9FEE625-8AC9-6F5B-13E3-014BBB051036}"/>
          </ac:picMkLst>
        </pc:picChg>
        <pc:picChg chg="add mod modCrop">
          <ac:chgData name="Tran Le My Linh 20210535" userId="aae6ad02-09fa-4286-94b0-68ca8baf5ba0" providerId="ADAL" clId="{A79B67AE-F289-284E-9BA4-8CA92A9BD520}" dt="2024-01-09T12:40:17.025" v="593" actId="1076"/>
          <ac:picMkLst>
            <pc:docMk/>
            <pc:sldMk cId="0" sldId="257"/>
            <ac:picMk id="27" creationId="{B5555576-308C-4C91-5030-61387C0AC827}"/>
          </ac:picMkLst>
        </pc:picChg>
        <pc:picChg chg="add mod">
          <ac:chgData name="Tran Le My Linh 20210535" userId="aae6ad02-09fa-4286-94b0-68ca8baf5ba0" providerId="ADAL" clId="{A79B67AE-F289-284E-9BA4-8CA92A9BD520}" dt="2024-01-09T12:40:17.025" v="593" actId="1076"/>
          <ac:picMkLst>
            <pc:docMk/>
            <pc:sldMk cId="0" sldId="257"/>
            <ac:picMk id="28" creationId="{E35296BD-D5D5-90DA-25DA-AEEEB80003D5}"/>
          </ac:picMkLst>
        </pc:picChg>
        <pc:picChg chg="add mod">
          <ac:chgData name="Tran Le My Linh 20210535" userId="aae6ad02-09fa-4286-94b0-68ca8baf5ba0" providerId="ADAL" clId="{A79B67AE-F289-284E-9BA4-8CA92A9BD520}" dt="2024-01-09T12:40:17.025" v="593" actId="1076"/>
          <ac:picMkLst>
            <pc:docMk/>
            <pc:sldMk cId="0" sldId="257"/>
            <ac:picMk id="29" creationId="{03CDC6A9-D96A-030E-3EFA-6FED137B8B4C}"/>
          </ac:picMkLst>
        </pc:picChg>
        <pc:picChg chg="add mod">
          <ac:chgData name="Tran Le My Linh 20210535" userId="aae6ad02-09fa-4286-94b0-68ca8baf5ba0" providerId="ADAL" clId="{A79B67AE-F289-284E-9BA4-8CA92A9BD520}" dt="2024-01-09T12:40:17.025" v="593" actId="1076"/>
          <ac:picMkLst>
            <pc:docMk/>
            <pc:sldMk cId="0" sldId="257"/>
            <ac:picMk id="30" creationId="{534FCDC2-3959-0B3F-A1E5-4D98466320D0}"/>
          </ac:picMkLst>
        </pc:picChg>
        <pc:picChg chg="add del">
          <ac:chgData name="Tran Le My Linh 20210535" userId="aae6ad02-09fa-4286-94b0-68ca8baf5ba0" providerId="ADAL" clId="{A79B67AE-F289-284E-9BA4-8CA92A9BD520}" dt="2024-01-09T12:26:58.571" v="325" actId="478"/>
          <ac:picMkLst>
            <pc:docMk/>
            <pc:sldMk cId="0" sldId="257"/>
            <ac:picMk id="1026" creationId="{5D97CF37-0715-D8A5-62C7-1724EE680F31}"/>
          </ac:picMkLst>
        </pc:picChg>
        <pc:picChg chg="add mod">
          <ac:chgData name="Tran Le My Linh 20210535" userId="aae6ad02-09fa-4286-94b0-68ca8baf5ba0" providerId="ADAL" clId="{A79B67AE-F289-284E-9BA4-8CA92A9BD520}" dt="2024-01-09T12:40:17.025" v="593" actId="1076"/>
          <ac:picMkLst>
            <pc:docMk/>
            <pc:sldMk cId="0" sldId="257"/>
            <ac:picMk id="1028" creationId="{EFCFC760-2BD0-4A26-410E-01454212F81F}"/>
          </ac:picMkLst>
        </pc:picChg>
        <pc:picChg chg="add mod">
          <ac:chgData name="Tran Le My Linh 20210535" userId="aae6ad02-09fa-4286-94b0-68ca8baf5ba0" providerId="ADAL" clId="{A79B67AE-F289-284E-9BA4-8CA92A9BD520}" dt="2024-01-09T12:40:17.025" v="593" actId="1076"/>
          <ac:picMkLst>
            <pc:docMk/>
            <pc:sldMk cId="0" sldId="257"/>
            <ac:picMk id="1030" creationId="{B89B9D23-B87A-1EE1-2DA6-78E7B9DE0F56}"/>
          </ac:picMkLst>
        </pc:picChg>
        <pc:cxnChg chg="add mod">
          <ac:chgData name="Tran Le My Linh 20210535" userId="aae6ad02-09fa-4286-94b0-68ca8baf5ba0" providerId="ADAL" clId="{A79B67AE-F289-284E-9BA4-8CA92A9BD520}" dt="2024-01-09T12:40:17.025" v="593" actId="1076"/>
          <ac:cxnSpMkLst>
            <pc:docMk/>
            <pc:sldMk cId="0" sldId="257"/>
            <ac:cxnSpMk id="34" creationId="{8B342A99-87C0-D410-C6FA-571CC832DCAC}"/>
          </ac:cxnSpMkLst>
        </pc:cxnChg>
        <pc:cxnChg chg="add mod">
          <ac:chgData name="Tran Le My Linh 20210535" userId="aae6ad02-09fa-4286-94b0-68ca8baf5ba0" providerId="ADAL" clId="{A79B67AE-F289-284E-9BA4-8CA92A9BD520}" dt="2024-01-09T12:40:17.025" v="593" actId="1076"/>
          <ac:cxnSpMkLst>
            <pc:docMk/>
            <pc:sldMk cId="0" sldId="257"/>
            <ac:cxnSpMk id="35" creationId="{7D9F8688-0394-1C96-0462-3EE43ADCC643}"/>
          </ac:cxnSpMkLst>
        </pc:cxnChg>
        <pc:cxnChg chg="add mod">
          <ac:chgData name="Tran Le My Linh 20210535" userId="aae6ad02-09fa-4286-94b0-68ca8baf5ba0" providerId="ADAL" clId="{A79B67AE-F289-284E-9BA4-8CA92A9BD520}" dt="2024-01-09T12:40:17.025" v="593" actId="1076"/>
          <ac:cxnSpMkLst>
            <pc:docMk/>
            <pc:sldMk cId="0" sldId="257"/>
            <ac:cxnSpMk id="38" creationId="{5D5278BF-1177-0D49-13F1-AE3266218671}"/>
          </ac:cxnSpMkLst>
        </pc:cxnChg>
        <pc:cxnChg chg="add mod">
          <ac:chgData name="Tran Le My Linh 20210535" userId="aae6ad02-09fa-4286-94b0-68ca8baf5ba0" providerId="ADAL" clId="{A79B67AE-F289-284E-9BA4-8CA92A9BD520}" dt="2024-01-09T12:40:17.025" v="593" actId="1076"/>
          <ac:cxnSpMkLst>
            <pc:docMk/>
            <pc:sldMk cId="0" sldId="257"/>
            <ac:cxnSpMk id="43" creationId="{6522A37D-4ABC-759F-B0E5-E77BED7226F4}"/>
          </ac:cxnSpMkLst>
        </pc:cxnChg>
        <pc:cxnChg chg="add mod">
          <ac:chgData name="Tran Le My Linh 20210535" userId="aae6ad02-09fa-4286-94b0-68ca8baf5ba0" providerId="ADAL" clId="{A79B67AE-F289-284E-9BA4-8CA92A9BD520}" dt="2024-01-09T12:40:17.025" v="593" actId="1076"/>
          <ac:cxnSpMkLst>
            <pc:docMk/>
            <pc:sldMk cId="0" sldId="257"/>
            <ac:cxnSpMk id="49" creationId="{DBF77C0B-1087-4F44-0110-F8C70AA9BFCF}"/>
          </ac:cxnSpMkLst>
        </pc:cxnChg>
        <pc:cxnChg chg="add mod">
          <ac:chgData name="Tran Le My Linh 20210535" userId="aae6ad02-09fa-4286-94b0-68ca8baf5ba0" providerId="ADAL" clId="{A79B67AE-F289-284E-9BA4-8CA92A9BD520}" dt="2024-01-09T12:40:17.025" v="593" actId="1076"/>
          <ac:cxnSpMkLst>
            <pc:docMk/>
            <pc:sldMk cId="0" sldId="257"/>
            <ac:cxnSpMk id="53" creationId="{D577AA79-AC65-E39C-C334-CF7DF9A8FC7E}"/>
          </ac:cxnSpMkLst>
        </pc:cxnChg>
        <pc:cxnChg chg="add mod">
          <ac:chgData name="Tran Le My Linh 20210535" userId="aae6ad02-09fa-4286-94b0-68ca8baf5ba0" providerId="ADAL" clId="{A79B67AE-F289-284E-9BA4-8CA92A9BD520}" dt="2024-01-09T12:42:11.160" v="640" actId="164"/>
          <ac:cxnSpMkLst>
            <pc:docMk/>
            <pc:sldMk cId="0" sldId="257"/>
            <ac:cxnSpMk id="61" creationId="{6D804D38-D4EC-5A79-9A2C-48A801133975}"/>
          </ac:cxnSpMkLst>
        </pc:cxnChg>
        <pc:cxnChg chg="add mod">
          <ac:chgData name="Tran Le My Linh 20210535" userId="aae6ad02-09fa-4286-94b0-68ca8baf5ba0" providerId="ADAL" clId="{A79B67AE-F289-284E-9BA4-8CA92A9BD520}" dt="2024-01-09T12:42:11.160" v="640" actId="164"/>
          <ac:cxnSpMkLst>
            <pc:docMk/>
            <pc:sldMk cId="0" sldId="257"/>
            <ac:cxnSpMk id="62" creationId="{E86E9A89-0D84-1655-DF2C-0009E1F232E0}"/>
          </ac:cxnSpMkLst>
        </pc:cxnChg>
      </pc:sldChg>
      <pc:sldChg chg="addSp modSp mod">
        <pc:chgData name="Tran Le My Linh 20210535" userId="aae6ad02-09fa-4286-94b0-68ca8baf5ba0" providerId="ADAL" clId="{A79B67AE-F289-284E-9BA4-8CA92A9BD520}" dt="2024-01-10T09:08:04.443" v="1349" actId="403"/>
        <pc:sldMkLst>
          <pc:docMk/>
          <pc:sldMk cId="0" sldId="258"/>
        </pc:sldMkLst>
        <pc:spChg chg="mod">
          <ac:chgData name="Tran Le My Linh 20210535" userId="aae6ad02-09fa-4286-94b0-68ca8baf5ba0" providerId="ADAL" clId="{A79B67AE-F289-284E-9BA4-8CA92A9BD520}" dt="2024-01-09T12:42:43.507" v="641" actId="34135"/>
          <ac:spMkLst>
            <pc:docMk/>
            <pc:sldMk cId="0" sldId="258"/>
            <ac:spMk id="3" creationId="{00000000-0000-0000-0000-000000000000}"/>
          </ac:spMkLst>
        </pc:spChg>
        <pc:spChg chg="mod">
          <ac:chgData name="Tran Le My Linh 20210535" userId="aae6ad02-09fa-4286-94b0-68ca8baf5ba0" providerId="ADAL" clId="{A79B67AE-F289-284E-9BA4-8CA92A9BD520}" dt="2024-01-10T09:08:04.443" v="1349" actId="403"/>
          <ac:spMkLst>
            <pc:docMk/>
            <pc:sldMk cId="0" sldId="258"/>
            <ac:spMk id="7" creationId="{00000000-0000-0000-0000-000000000000}"/>
          </ac:spMkLst>
        </pc:spChg>
        <pc:spChg chg="mod">
          <ac:chgData name="Tran Le My Linh 20210535" userId="aae6ad02-09fa-4286-94b0-68ca8baf5ba0" providerId="ADAL" clId="{A79B67AE-F289-284E-9BA4-8CA92A9BD520}" dt="2024-01-10T09:08:04.443" v="1349" actId="403"/>
          <ac:spMkLst>
            <pc:docMk/>
            <pc:sldMk cId="0" sldId="258"/>
            <ac:spMk id="10" creationId="{00000000-0000-0000-0000-000000000000}"/>
          </ac:spMkLst>
        </pc:spChg>
        <pc:spChg chg="mod">
          <ac:chgData name="Tran Le My Linh 20210535" userId="aae6ad02-09fa-4286-94b0-68ca8baf5ba0" providerId="ADAL" clId="{A79B67AE-F289-284E-9BA4-8CA92A9BD520}" dt="2024-01-10T09:08:04.443" v="1349" actId="403"/>
          <ac:spMkLst>
            <pc:docMk/>
            <pc:sldMk cId="0" sldId="258"/>
            <ac:spMk id="13" creationId="{00000000-0000-0000-0000-000000000000}"/>
          </ac:spMkLst>
        </pc:spChg>
        <pc:spChg chg="mod">
          <ac:chgData name="Tran Le My Linh 20210535" userId="aae6ad02-09fa-4286-94b0-68ca8baf5ba0" providerId="ADAL" clId="{A79B67AE-F289-284E-9BA4-8CA92A9BD520}" dt="2024-01-10T09:08:04.443" v="1349" actId="403"/>
          <ac:spMkLst>
            <pc:docMk/>
            <pc:sldMk cId="0" sldId="258"/>
            <ac:spMk id="16" creationId="{00000000-0000-0000-0000-000000000000}"/>
          </ac:spMkLst>
        </pc:spChg>
        <pc:spChg chg="add mod">
          <ac:chgData name="Tran Le My Linh 20210535" userId="aae6ad02-09fa-4286-94b0-68ca8baf5ba0" providerId="ADAL" clId="{A79B67AE-F289-284E-9BA4-8CA92A9BD520}" dt="2024-01-10T06:19:24.634" v="1304"/>
          <ac:spMkLst>
            <pc:docMk/>
            <pc:sldMk cId="0" sldId="258"/>
            <ac:spMk id="17" creationId="{B414A4D5-1C7D-6D43-1AA2-302165486BC0}"/>
          </ac:spMkLst>
        </pc:spChg>
      </pc:sldChg>
      <pc:sldChg chg="addSp delSp modSp mod">
        <pc:chgData name="Tran Le My Linh 20210535" userId="aae6ad02-09fa-4286-94b0-68ca8baf5ba0" providerId="ADAL" clId="{A79B67AE-F289-284E-9BA4-8CA92A9BD520}" dt="2024-01-10T06:19:28.157" v="1306"/>
        <pc:sldMkLst>
          <pc:docMk/>
          <pc:sldMk cId="0" sldId="259"/>
        </pc:sldMkLst>
        <pc:spChg chg="mod">
          <ac:chgData name="Tran Le My Linh 20210535" userId="aae6ad02-09fa-4286-94b0-68ca8baf5ba0" providerId="ADAL" clId="{A79B67AE-F289-284E-9BA4-8CA92A9BD520}" dt="2024-01-09T12:43:44.567" v="644"/>
          <ac:spMkLst>
            <pc:docMk/>
            <pc:sldMk cId="0" sldId="259"/>
            <ac:spMk id="3" creationId="{00000000-0000-0000-0000-000000000000}"/>
          </ac:spMkLst>
        </pc:spChg>
        <pc:spChg chg="mod">
          <ac:chgData name="Tran Le My Linh 20210535" userId="aae6ad02-09fa-4286-94b0-68ca8baf5ba0" providerId="ADAL" clId="{A79B67AE-F289-284E-9BA4-8CA92A9BD520}" dt="2024-01-09T13:31:07.234" v="973" actId="20577"/>
          <ac:spMkLst>
            <pc:docMk/>
            <pc:sldMk cId="0" sldId="259"/>
            <ac:spMk id="4" creationId="{00000000-0000-0000-0000-000000000000}"/>
          </ac:spMkLst>
        </pc:spChg>
        <pc:spChg chg="mod">
          <ac:chgData name="Tran Le My Linh 20210535" userId="aae6ad02-09fa-4286-94b0-68ca8baf5ba0" providerId="ADAL" clId="{A79B67AE-F289-284E-9BA4-8CA92A9BD520}" dt="2024-01-09T12:06:22.436" v="246" actId="164"/>
          <ac:spMkLst>
            <pc:docMk/>
            <pc:sldMk cId="0" sldId="259"/>
            <ac:spMk id="5" creationId="{00000000-0000-0000-0000-000000000000}"/>
          </ac:spMkLst>
        </pc:spChg>
        <pc:spChg chg="mod">
          <ac:chgData name="Tran Le My Linh 20210535" userId="aae6ad02-09fa-4286-94b0-68ca8baf5ba0" providerId="ADAL" clId="{A79B67AE-F289-284E-9BA4-8CA92A9BD520}" dt="2024-01-09T12:06:22.436" v="246" actId="164"/>
          <ac:spMkLst>
            <pc:docMk/>
            <pc:sldMk cId="0" sldId="259"/>
            <ac:spMk id="6" creationId="{00000000-0000-0000-0000-000000000000}"/>
          </ac:spMkLst>
        </pc:spChg>
        <pc:spChg chg="mod">
          <ac:chgData name="Tran Le My Linh 20210535" userId="aae6ad02-09fa-4286-94b0-68ca8baf5ba0" providerId="ADAL" clId="{A79B67AE-F289-284E-9BA4-8CA92A9BD520}" dt="2024-01-09T12:06:22.436" v="246" actId="164"/>
          <ac:spMkLst>
            <pc:docMk/>
            <pc:sldMk cId="0" sldId="259"/>
            <ac:spMk id="7" creationId="{00000000-0000-0000-0000-000000000000}"/>
          </ac:spMkLst>
        </pc:spChg>
        <pc:spChg chg="mod">
          <ac:chgData name="Tran Le My Linh 20210535" userId="aae6ad02-09fa-4286-94b0-68ca8baf5ba0" providerId="ADAL" clId="{A79B67AE-F289-284E-9BA4-8CA92A9BD520}" dt="2024-01-09T12:06:22.436" v="246" actId="164"/>
          <ac:spMkLst>
            <pc:docMk/>
            <pc:sldMk cId="0" sldId="259"/>
            <ac:spMk id="8" creationId="{00000000-0000-0000-0000-000000000000}"/>
          </ac:spMkLst>
        </pc:spChg>
        <pc:spChg chg="mod">
          <ac:chgData name="Tran Le My Linh 20210535" userId="aae6ad02-09fa-4286-94b0-68ca8baf5ba0" providerId="ADAL" clId="{A79B67AE-F289-284E-9BA4-8CA92A9BD520}" dt="2024-01-09T12:06:22.436" v="246" actId="164"/>
          <ac:spMkLst>
            <pc:docMk/>
            <pc:sldMk cId="0" sldId="259"/>
            <ac:spMk id="9" creationId="{00000000-0000-0000-0000-000000000000}"/>
          </ac:spMkLst>
        </pc:spChg>
        <pc:spChg chg="mod">
          <ac:chgData name="Tran Le My Linh 20210535" userId="aae6ad02-09fa-4286-94b0-68ca8baf5ba0" providerId="ADAL" clId="{A79B67AE-F289-284E-9BA4-8CA92A9BD520}" dt="2024-01-09T12:06:22.436" v="246" actId="164"/>
          <ac:spMkLst>
            <pc:docMk/>
            <pc:sldMk cId="0" sldId="259"/>
            <ac:spMk id="10" creationId="{00000000-0000-0000-0000-000000000000}"/>
          </ac:spMkLst>
        </pc:spChg>
        <pc:spChg chg="mod">
          <ac:chgData name="Tran Le My Linh 20210535" userId="aae6ad02-09fa-4286-94b0-68ca8baf5ba0" providerId="ADAL" clId="{A79B67AE-F289-284E-9BA4-8CA92A9BD520}" dt="2024-01-09T12:06:22.436" v="246" actId="164"/>
          <ac:spMkLst>
            <pc:docMk/>
            <pc:sldMk cId="0" sldId="259"/>
            <ac:spMk id="11" creationId="{00000000-0000-0000-0000-000000000000}"/>
          </ac:spMkLst>
        </pc:spChg>
        <pc:spChg chg="mod">
          <ac:chgData name="Tran Le My Linh 20210535" userId="aae6ad02-09fa-4286-94b0-68ca8baf5ba0" providerId="ADAL" clId="{A79B67AE-F289-284E-9BA4-8CA92A9BD520}" dt="2024-01-09T12:06:22.436" v="246" actId="164"/>
          <ac:spMkLst>
            <pc:docMk/>
            <pc:sldMk cId="0" sldId="259"/>
            <ac:spMk id="12" creationId="{00000000-0000-0000-0000-000000000000}"/>
          </ac:spMkLst>
        </pc:spChg>
        <pc:spChg chg="mod">
          <ac:chgData name="Tran Le My Linh 20210535" userId="aae6ad02-09fa-4286-94b0-68ca8baf5ba0" providerId="ADAL" clId="{A79B67AE-F289-284E-9BA4-8CA92A9BD520}" dt="2024-01-09T12:06:22.436" v="246" actId="164"/>
          <ac:spMkLst>
            <pc:docMk/>
            <pc:sldMk cId="0" sldId="259"/>
            <ac:spMk id="13" creationId="{00000000-0000-0000-0000-000000000000}"/>
          </ac:spMkLst>
        </pc:spChg>
        <pc:spChg chg="mod">
          <ac:chgData name="Tran Le My Linh 20210535" userId="aae6ad02-09fa-4286-94b0-68ca8baf5ba0" providerId="ADAL" clId="{A79B67AE-F289-284E-9BA4-8CA92A9BD520}" dt="2024-01-09T12:06:22.436" v="246" actId="164"/>
          <ac:spMkLst>
            <pc:docMk/>
            <pc:sldMk cId="0" sldId="259"/>
            <ac:spMk id="14" creationId="{00000000-0000-0000-0000-000000000000}"/>
          </ac:spMkLst>
        </pc:spChg>
        <pc:spChg chg="mod">
          <ac:chgData name="Tran Le My Linh 20210535" userId="aae6ad02-09fa-4286-94b0-68ca8baf5ba0" providerId="ADAL" clId="{A79B67AE-F289-284E-9BA4-8CA92A9BD520}" dt="2024-01-09T12:06:22.436" v="246" actId="164"/>
          <ac:spMkLst>
            <pc:docMk/>
            <pc:sldMk cId="0" sldId="259"/>
            <ac:spMk id="15" creationId="{00000000-0000-0000-0000-000000000000}"/>
          </ac:spMkLst>
        </pc:spChg>
        <pc:spChg chg="mod">
          <ac:chgData name="Tran Le My Linh 20210535" userId="aae6ad02-09fa-4286-94b0-68ca8baf5ba0" providerId="ADAL" clId="{A79B67AE-F289-284E-9BA4-8CA92A9BD520}" dt="2024-01-09T12:06:22.436" v="246" actId="164"/>
          <ac:spMkLst>
            <pc:docMk/>
            <pc:sldMk cId="0" sldId="259"/>
            <ac:spMk id="16" creationId="{00000000-0000-0000-0000-000000000000}"/>
          </ac:spMkLst>
        </pc:spChg>
        <pc:spChg chg="mod">
          <ac:chgData name="Tran Le My Linh 20210535" userId="aae6ad02-09fa-4286-94b0-68ca8baf5ba0" providerId="ADAL" clId="{A79B67AE-F289-284E-9BA4-8CA92A9BD520}" dt="2024-01-09T12:06:22.436" v="246" actId="164"/>
          <ac:spMkLst>
            <pc:docMk/>
            <pc:sldMk cId="0" sldId="259"/>
            <ac:spMk id="17" creationId="{00000000-0000-0000-0000-000000000000}"/>
          </ac:spMkLst>
        </pc:spChg>
        <pc:spChg chg="add mod">
          <ac:chgData name="Tran Le My Linh 20210535" userId="aae6ad02-09fa-4286-94b0-68ca8baf5ba0" providerId="ADAL" clId="{A79B67AE-F289-284E-9BA4-8CA92A9BD520}" dt="2024-01-09T12:43:53.836" v="648" actId="1076"/>
          <ac:spMkLst>
            <pc:docMk/>
            <pc:sldMk cId="0" sldId="259"/>
            <ac:spMk id="20" creationId="{0A4DF126-6B05-91BC-AE4B-52585ABF58DE}"/>
          </ac:spMkLst>
        </pc:spChg>
        <pc:spChg chg="add mod">
          <ac:chgData name="Tran Le My Linh 20210535" userId="aae6ad02-09fa-4286-94b0-68ca8baf5ba0" providerId="ADAL" clId="{A79B67AE-F289-284E-9BA4-8CA92A9BD520}" dt="2024-01-10T06:19:28.157" v="1306"/>
          <ac:spMkLst>
            <pc:docMk/>
            <pc:sldMk cId="0" sldId="259"/>
            <ac:spMk id="21" creationId="{3F9B57B7-D156-A75D-7BBA-77DEAA1A2D40}"/>
          </ac:spMkLst>
        </pc:spChg>
        <pc:grpChg chg="add mod">
          <ac:chgData name="Tran Le My Linh 20210535" userId="aae6ad02-09fa-4286-94b0-68ca8baf5ba0" providerId="ADAL" clId="{A79B67AE-F289-284E-9BA4-8CA92A9BD520}" dt="2024-01-09T12:06:26.089" v="247" actId="1076"/>
          <ac:grpSpMkLst>
            <pc:docMk/>
            <pc:sldMk cId="0" sldId="259"/>
            <ac:grpSpMk id="18" creationId="{0270A865-7979-81B5-2D95-D8A19B03D01D}"/>
          </ac:grpSpMkLst>
        </pc:grpChg>
        <pc:picChg chg="add mod">
          <ac:chgData name="Tran Le My Linh 20210535" userId="aae6ad02-09fa-4286-94b0-68ca8baf5ba0" providerId="ADAL" clId="{A79B67AE-F289-284E-9BA4-8CA92A9BD520}" dt="2024-01-09T12:43:20.083" v="642" actId="1076"/>
          <ac:picMkLst>
            <pc:docMk/>
            <pc:sldMk cId="0" sldId="259"/>
            <ac:picMk id="2050" creationId="{A897DAC5-1670-D255-763A-1DAD49EDA840}"/>
          </ac:picMkLst>
        </pc:picChg>
        <pc:picChg chg="add del mod">
          <ac:chgData name="Tran Le My Linh 20210535" userId="aae6ad02-09fa-4286-94b0-68ca8baf5ba0" providerId="ADAL" clId="{A79B67AE-F289-284E-9BA4-8CA92A9BD520}" dt="2024-01-09T12:06:53.813" v="252" actId="478"/>
          <ac:picMkLst>
            <pc:docMk/>
            <pc:sldMk cId="0" sldId="259"/>
            <ac:picMk id="2052" creationId="{2296BB07-9CCE-A172-4ED1-5C31A76B7D88}"/>
          </ac:picMkLst>
        </pc:picChg>
      </pc:sldChg>
      <pc:sldChg chg="addSp delSp modSp mod">
        <pc:chgData name="Tran Le My Linh 20210535" userId="aae6ad02-09fa-4286-94b0-68ca8baf5ba0" providerId="ADAL" clId="{A79B67AE-F289-284E-9BA4-8CA92A9BD520}" dt="2024-01-10T06:19:29.706" v="1307"/>
        <pc:sldMkLst>
          <pc:docMk/>
          <pc:sldMk cId="0" sldId="260"/>
        </pc:sldMkLst>
        <pc:spChg chg="add del mod">
          <ac:chgData name="Tran Le My Linh 20210535" userId="aae6ad02-09fa-4286-94b0-68ca8baf5ba0" providerId="ADAL" clId="{A79B67AE-F289-284E-9BA4-8CA92A9BD520}" dt="2024-01-09T12:50:29.595" v="676" actId="478"/>
          <ac:spMkLst>
            <pc:docMk/>
            <pc:sldMk cId="0" sldId="260"/>
            <ac:spMk id="3" creationId="{00000000-0000-0000-0000-000000000000}"/>
          </ac:spMkLst>
        </pc:spChg>
        <pc:spChg chg="mod">
          <ac:chgData name="Tran Le My Linh 20210535" userId="aae6ad02-09fa-4286-94b0-68ca8baf5ba0" providerId="ADAL" clId="{A79B67AE-F289-284E-9BA4-8CA92A9BD520}" dt="2024-01-09T12:58:14.120" v="869" actId="20577"/>
          <ac:spMkLst>
            <pc:docMk/>
            <pc:sldMk cId="0" sldId="260"/>
            <ac:spMk id="5" creationId="{00000000-0000-0000-0000-000000000000}"/>
          </ac:spMkLst>
        </pc:spChg>
        <pc:spChg chg="add mod">
          <ac:chgData name="Tran Le My Linh 20210535" userId="aae6ad02-09fa-4286-94b0-68ca8baf5ba0" providerId="ADAL" clId="{A79B67AE-F289-284E-9BA4-8CA92A9BD520}" dt="2024-01-10T06:19:29.706" v="1307"/>
          <ac:spMkLst>
            <pc:docMk/>
            <pc:sldMk cId="0" sldId="260"/>
            <ac:spMk id="5" creationId="{F4CD7291-D95D-E713-31C9-B5F6E999BE19}"/>
          </ac:spMkLst>
        </pc:spChg>
        <pc:spChg chg="del">
          <ac:chgData name="Tran Le My Linh 20210535" userId="aae6ad02-09fa-4286-94b0-68ca8baf5ba0" providerId="ADAL" clId="{A79B67AE-F289-284E-9BA4-8CA92A9BD520}" dt="2024-01-09T12:50:19.090" v="673" actId="478"/>
          <ac:spMkLst>
            <pc:docMk/>
            <pc:sldMk cId="0" sldId="260"/>
            <ac:spMk id="6" creationId="{00000000-0000-0000-0000-000000000000}"/>
          </ac:spMkLst>
        </pc:spChg>
        <pc:spChg chg="del">
          <ac:chgData name="Tran Le My Linh 20210535" userId="aae6ad02-09fa-4286-94b0-68ca8baf5ba0" providerId="ADAL" clId="{A79B67AE-F289-284E-9BA4-8CA92A9BD520}" dt="2024-01-09T12:50:10.241" v="670" actId="478"/>
          <ac:spMkLst>
            <pc:docMk/>
            <pc:sldMk cId="0" sldId="260"/>
            <ac:spMk id="8" creationId="{00000000-0000-0000-0000-000000000000}"/>
          </ac:spMkLst>
        </pc:spChg>
        <pc:spChg chg="del">
          <ac:chgData name="Tran Le My Linh 20210535" userId="aae6ad02-09fa-4286-94b0-68ca8baf5ba0" providerId="ADAL" clId="{A79B67AE-F289-284E-9BA4-8CA92A9BD520}" dt="2024-01-09T12:50:23.439" v="674" actId="478"/>
          <ac:spMkLst>
            <pc:docMk/>
            <pc:sldMk cId="0" sldId="260"/>
            <ac:spMk id="9" creationId="{00000000-0000-0000-0000-000000000000}"/>
          </ac:spMkLst>
        </pc:spChg>
        <pc:spChg chg="mod">
          <ac:chgData name="Tran Le My Linh 20210535" userId="aae6ad02-09fa-4286-94b0-68ca8baf5ba0" providerId="ADAL" clId="{A79B67AE-F289-284E-9BA4-8CA92A9BD520}" dt="2024-01-09T12:52:25.542" v="735" actId="20577"/>
          <ac:spMkLst>
            <pc:docMk/>
            <pc:sldMk cId="0" sldId="260"/>
            <ac:spMk id="10" creationId="{00000000-0000-0000-0000-000000000000}"/>
          </ac:spMkLst>
        </pc:spChg>
        <pc:spChg chg="mod">
          <ac:chgData name="Tran Le My Linh 20210535" userId="aae6ad02-09fa-4286-94b0-68ca8baf5ba0" providerId="ADAL" clId="{A79B67AE-F289-284E-9BA4-8CA92A9BD520}" dt="2024-01-09T12:54:23.412" v="817" actId="1076"/>
          <ac:spMkLst>
            <pc:docMk/>
            <pc:sldMk cId="0" sldId="260"/>
            <ac:spMk id="11" creationId="{00000000-0000-0000-0000-000000000000}"/>
          </ac:spMkLst>
        </pc:spChg>
        <pc:spChg chg="del">
          <ac:chgData name="Tran Le My Linh 20210535" userId="aae6ad02-09fa-4286-94b0-68ca8baf5ba0" providerId="ADAL" clId="{A79B67AE-F289-284E-9BA4-8CA92A9BD520}" dt="2024-01-09T12:50:17.890" v="672" actId="478"/>
          <ac:spMkLst>
            <pc:docMk/>
            <pc:sldMk cId="0" sldId="260"/>
            <ac:spMk id="13" creationId="{00000000-0000-0000-0000-000000000000}"/>
          </ac:spMkLst>
        </pc:spChg>
        <pc:spChg chg="del">
          <ac:chgData name="Tran Le My Linh 20210535" userId="aae6ad02-09fa-4286-94b0-68ca8baf5ba0" providerId="ADAL" clId="{A79B67AE-F289-284E-9BA4-8CA92A9BD520}" dt="2024-01-09T12:50:10.241" v="670" actId="478"/>
          <ac:spMkLst>
            <pc:docMk/>
            <pc:sldMk cId="0" sldId="260"/>
            <ac:spMk id="14" creationId="{00000000-0000-0000-0000-000000000000}"/>
          </ac:spMkLst>
        </pc:spChg>
        <pc:spChg chg="mod">
          <ac:chgData name="Tran Le My Linh 20210535" userId="aae6ad02-09fa-4286-94b0-68ca8baf5ba0" providerId="ADAL" clId="{A79B67AE-F289-284E-9BA4-8CA92A9BD520}" dt="2024-01-09T12:57:25.753" v="829" actId="20577"/>
          <ac:spMkLst>
            <pc:docMk/>
            <pc:sldMk cId="0" sldId="260"/>
            <ac:spMk id="15" creationId="{00000000-0000-0000-0000-000000000000}"/>
          </ac:spMkLst>
        </pc:spChg>
        <pc:spChg chg="del mod">
          <ac:chgData name="Tran Le My Linh 20210535" userId="aae6ad02-09fa-4286-94b0-68ca8baf5ba0" providerId="ADAL" clId="{A79B67AE-F289-284E-9BA4-8CA92A9BD520}" dt="2024-01-09T13:51:30.600" v="988" actId="478"/>
          <ac:spMkLst>
            <pc:docMk/>
            <pc:sldMk cId="0" sldId="260"/>
            <ac:spMk id="16" creationId="{00000000-0000-0000-0000-000000000000}"/>
          </ac:spMkLst>
        </pc:spChg>
        <pc:spChg chg="del">
          <ac:chgData name="Tran Le My Linh 20210535" userId="aae6ad02-09fa-4286-94b0-68ca8baf5ba0" providerId="ADAL" clId="{A79B67AE-F289-284E-9BA4-8CA92A9BD520}" dt="2024-01-09T12:57:12.623" v="823" actId="478"/>
          <ac:spMkLst>
            <pc:docMk/>
            <pc:sldMk cId="0" sldId="260"/>
            <ac:spMk id="17" creationId="{00000000-0000-0000-0000-000000000000}"/>
          </ac:spMkLst>
        </pc:spChg>
        <pc:spChg chg="add del">
          <ac:chgData name="Tran Le My Linh 20210535" userId="aae6ad02-09fa-4286-94b0-68ca8baf5ba0" providerId="ADAL" clId="{A79B67AE-F289-284E-9BA4-8CA92A9BD520}" dt="2024-01-09T12:50:33.959" v="677" actId="478"/>
          <ac:spMkLst>
            <pc:docMk/>
            <pc:sldMk cId="0" sldId="260"/>
            <ac:spMk id="18" creationId="{00000000-0000-0000-0000-000000000000}"/>
          </ac:spMkLst>
        </pc:spChg>
        <pc:spChg chg="del">
          <ac:chgData name="Tran Le My Linh 20210535" userId="aae6ad02-09fa-4286-94b0-68ca8baf5ba0" providerId="ADAL" clId="{A79B67AE-F289-284E-9BA4-8CA92A9BD520}" dt="2024-01-09T12:50:10.241" v="670" actId="478"/>
          <ac:spMkLst>
            <pc:docMk/>
            <pc:sldMk cId="0" sldId="260"/>
            <ac:spMk id="19" creationId="{00000000-0000-0000-0000-000000000000}"/>
          </ac:spMkLst>
        </pc:spChg>
        <pc:spChg chg="del">
          <ac:chgData name="Tran Le My Linh 20210535" userId="aae6ad02-09fa-4286-94b0-68ca8baf5ba0" providerId="ADAL" clId="{A79B67AE-F289-284E-9BA4-8CA92A9BD520}" dt="2024-01-09T12:57:12.623" v="823" actId="478"/>
          <ac:spMkLst>
            <pc:docMk/>
            <pc:sldMk cId="0" sldId="260"/>
            <ac:spMk id="20" creationId="{00000000-0000-0000-0000-000000000000}"/>
          </ac:spMkLst>
        </pc:spChg>
        <pc:spChg chg="del">
          <ac:chgData name="Tran Le My Linh 20210535" userId="aae6ad02-09fa-4286-94b0-68ca8baf5ba0" providerId="ADAL" clId="{A79B67AE-F289-284E-9BA4-8CA92A9BD520}" dt="2024-01-09T12:57:12.623" v="823" actId="478"/>
          <ac:spMkLst>
            <pc:docMk/>
            <pc:sldMk cId="0" sldId="260"/>
            <ac:spMk id="21" creationId="{00000000-0000-0000-0000-000000000000}"/>
          </ac:spMkLst>
        </pc:spChg>
      </pc:sldChg>
      <pc:sldChg chg="addSp modSp">
        <pc:chgData name="Tran Le My Linh 20210535" userId="aae6ad02-09fa-4286-94b0-68ca8baf5ba0" providerId="ADAL" clId="{A79B67AE-F289-284E-9BA4-8CA92A9BD520}" dt="2024-01-10T06:20:16.641" v="1335"/>
        <pc:sldMkLst>
          <pc:docMk/>
          <pc:sldMk cId="0" sldId="262"/>
        </pc:sldMkLst>
        <pc:spChg chg="add mod">
          <ac:chgData name="Tran Le My Linh 20210535" userId="aae6ad02-09fa-4286-94b0-68ca8baf5ba0" providerId="ADAL" clId="{A79B67AE-F289-284E-9BA4-8CA92A9BD520}" dt="2024-01-10T06:20:16.641" v="1335"/>
          <ac:spMkLst>
            <pc:docMk/>
            <pc:sldMk cId="0" sldId="262"/>
            <ac:spMk id="18" creationId="{68E88A1F-5606-B825-A151-3A9A47386DA7}"/>
          </ac:spMkLst>
        </pc:spChg>
      </pc:sldChg>
      <pc:sldChg chg="addSp modSp modNotesTx">
        <pc:chgData name="Tran Le My Linh 20210535" userId="aae6ad02-09fa-4286-94b0-68ca8baf5ba0" providerId="ADAL" clId="{A79B67AE-F289-284E-9BA4-8CA92A9BD520}" dt="2024-01-10T06:20:05.237" v="1329"/>
        <pc:sldMkLst>
          <pc:docMk/>
          <pc:sldMk cId="2702553163" sldId="264"/>
        </pc:sldMkLst>
        <pc:spChg chg="add mod">
          <ac:chgData name="Tran Le My Linh 20210535" userId="aae6ad02-09fa-4286-94b0-68ca8baf5ba0" providerId="ADAL" clId="{A79B67AE-F289-284E-9BA4-8CA92A9BD520}" dt="2024-01-10T06:20:05.237" v="1329"/>
          <ac:spMkLst>
            <pc:docMk/>
            <pc:sldMk cId="2702553163" sldId="264"/>
            <ac:spMk id="7" creationId="{CF20D74E-CE21-CBBA-86FE-22CBCE43D1FE}"/>
          </ac:spMkLst>
        </pc:spChg>
      </pc:sldChg>
      <pc:sldChg chg="addSp modSp">
        <pc:chgData name="Tran Le My Linh 20210535" userId="aae6ad02-09fa-4286-94b0-68ca8baf5ba0" providerId="ADAL" clId="{A79B67AE-F289-284E-9BA4-8CA92A9BD520}" dt="2024-01-10T06:20:03.808" v="1328"/>
        <pc:sldMkLst>
          <pc:docMk/>
          <pc:sldMk cId="3785540160" sldId="269"/>
        </pc:sldMkLst>
        <pc:spChg chg="add mod">
          <ac:chgData name="Tran Le My Linh 20210535" userId="aae6ad02-09fa-4286-94b0-68ca8baf5ba0" providerId="ADAL" clId="{A79B67AE-F289-284E-9BA4-8CA92A9BD520}" dt="2024-01-10T06:20:03.808" v="1328"/>
          <ac:spMkLst>
            <pc:docMk/>
            <pc:sldMk cId="3785540160" sldId="269"/>
            <ac:spMk id="5" creationId="{B87DE3AF-5A84-AF55-6345-19D76069D2E9}"/>
          </ac:spMkLst>
        </pc:spChg>
      </pc:sldChg>
      <pc:sldChg chg="addSp delSp modSp mod modNotesTx">
        <pc:chgData name="Tran Le My Linh 20210535" userId="aae6ad02-09fa-4286-94b0-68ca8baf5ba0" providerId="ADAL" clId="{A79B67AE-F289-284E-9BA4-8CA92A9BD520}" dt="2024-01-10T06:19:57.970" v="1324"/>
        <pc:sldMkLst>
          <pc:docMk/>
          <pc:sldMk cId="841000100" sldId="270"/>
        </pc:sldMkLst>
        <pc:spChg chg="del">
          <ac:chgData name="Tran Le My Linh 20210535" userId="aae6ad02-09fa-4286-94b0-68ca8baf5ba0" providerId="ADAL" clId="{A79B67AE-F289-284E-9BA4-8CA92A9BD520}" dt="2024-01-09T13:32:55.731" v="982" actId="478"/>
          <ac:spMkLst>
            <pc:docMk/>
            <pc:sldMk cId="841000100" sldId="270"/>
            <ac:spMk id="3" creationId="{00000000-0000-0000-0000-000000000000}"/>
          </ac:spMkLst>
        </pc:spChg>
        <pc:spChg chg="add mod">
          <ac:chgData name="Tran Le My Linh 20210535" userId="aae6ad02-09fa-4286-94b0-68ca8baf5ba0" providerId="ADAL" clId="{A79B67AE-F289-284E-9BA4-8CA92A9BD520}" dt="2024-01-10T06:19:57.970" v="1324"/>
          <ac:spMkLst>
            <pc:docMk/>
            <pc:sldMk cId="841000100" sldId="270"/>
            <ac:spMk id="5" creationId="{3E4B6D54-399A-94E6-6E84-D9180E1F8E2F}"/>
          </ac:spMkLst>
        </pc:spChg>
        <pc:picChg chg="del">
          <ac:chgData name="Tran Le My Linh 20210535" userId="aae6ad02-09fa-4286-94b0-68ca8baf5ba0" providerId="ADAL" clId="{A79B67AE-F289-284E-9BA4-8CA92A9BD520}" dt="2024-01-09T13:32:56.763" v="983" actId="478"/>
          <ac:picMkLst>
            <pc:docMk/>
            <pc:sldMk cId="841000100" sldId="270"/>
            <ac:picMk id="2" creationId="{00000000-0000-0000-0000-000000000000}"/>
          </ac:picMkLst>
        </pc:picChg>
      </pc:sldChg>
      <pc:sldChg chg="addSp delSp modSp mod setBg modNotesTx">
        <pc:chgData name="Tran Le My Linh 20210535" userId="aae6ad02-09fa-4286-94b0-68ca8baf5ba0" providerId="ADAL" clId="{A79B67AE-F289-284E-9BA4-8CA92A9BD520}" dt="2024-01-10T06:19:49.146" v="1319"/>
        <pc:sldMkLst>
          <pc:docMk/>
          <pc:sldMk cId="2116274082" sldId="272"/>
        </pc:sldMkLst>
        <pc:spChg chg="add mod">
          <ac:chgData name="Tran Le My Linh 20210535" userId="aae6ad02-09fa-4286-94b0-68ca8baf5ba0" providerId="ADAL" clId="{A79B67AE-F289-284E-9BA4-8CA92A9BD520}" dt="2024-01-10T06:10:47.603" v="1289" actId="207"/>
          <ac:spMkLst>
            <pc:docMk/>
            <pc:sldMk cId="2116274082" sldId="272"/>
            <ac:spMk id="2" creationId="{4BE3D111-19A7-EB20-CCFE-61072851F735}"/>
          </ac:spMkLst>
        </pc:spChg>
        <pc:spChg chg="del mod">
          <ac:chgData name="Tran Le My Linh 20210535" userId="aae6ad02-09fa-4286-94b0-68ca8baf5ba0" providerId="ADAL" clId="{A79B67AE-F289-284E-9BA4-8CA92A9BD520}" dt="2024-01-09T11:10:59.053" v="146" actId="478"/>
          <ac:spMkLst>
            <pc:docMk/>
            <pc:sldMk cId="2116274082" sldId="272"/>
            <ac:spMk id="3" creationId="{00000000-0000-0000-0000-000000000000}"/>
          </ac:spMkLst>
        </pc:spChg>
        <pc:spChg chg="add mod">
          <ac:chgData name="Tran Le My Linh 20210535" userId="aae6ad02-09fa-4286-94b0-68ca8baf5ba0" providerId="ADAL" clId="{A79B67AE-F289-284E-9BA4-8CA92A9BD520}" dt="2024-01-09T13:26:25.610" v="953" actId="20577"/>
          <ac:spMkLst>
            <pc:docMk/>
            <pc:sldMk cId="2116274082" sldId="272"/>
            <ac:spMk id="3" creationId="{AF4A6BEF-C9D8-D060-AB57-8977ED4E7843}"/>
          </ac:spMkLst>
        </pc:spChg>
        <pc:spChg chg="add mod">
          <ac:chgData name="Tran Le My Linh 20210535" userId="aae6ad02-09fa-4286-94b0-68ca8baf5ba0" providerId="ADAL" clId="{A79B67AE-F289-284E-9BA4-8CA92A9BD520}" dt="2024-01-10T06:11:00.580" v="1294" actId="14100"/>
          <ac:spMkLst>
            <pc:docMk/>
            <pc:sldMk cId="2116274082" sldId="272"/>
            <ac:spMk id="4" creationId="{87369433-50EC-98CF-2BC6-2DC44FD40C15}"/>
          </ac:spMkLst>
        </pc:spChg>
        <pc:spChg chg="mod">
          <ac:chgData name="Tran Le My Linh 20210535" userId="aae6ad02-09fa-4286-94b0-68ca8baf5ba0" providerId="ADAL" clId="{A79B67AE-F289-284E-9BA4-8CA92A9BD520}" dt="2024-01-09T10:46:14.955" v="47" actId="20577"/>
          <ac:spMkLst>
            <pc:docMk/>
            <pc:sldMk cId="2116274082" sldId="272"/>
            <ac:spMk id="6" creationId="{00000000-0000-0000-0000-000000000000}"/>
          </ac:spMkLst>
        </pc:spChg>
        <pc:spChg chg="mod">
          <ac:chgData name="Tran Le My Linh 20210535" userId="aae6ad02-09fa-4286-94b0-68ca8baf5ba0" providerId="ADAL" clId="{A79B67AE-F289-284E-9BA4-8CA92A9BD520}" dt="2024-01-09T13:25:55.602" v="942" actId="1076"/>
          <ac:spMkLst>
            <pc:docMk/>
            <pc:sldMk cId="2116274082" sldId="272"/>
            <ac:spMk id="7" creationId="{00000000-0000-0000-0000-000000000000}"/>
          </ac:spMkLst>
        </pc:spChg>
        <pc:spChg chg="add mod">
          <ac:chgData name="Tran Le My Linh 20210535" userId="aae6ad02-09fa-4286-94b0-68ca8baf5ba0" providerId="ADAL" clId="{A79B67AE-F289-284E-9BA4-8CA92A9BD520}" dt="2024-01-10T06:19:49.146" v="1319"/>
          <ac:spMkLst>
            <pc:docMk/>
            <pc:sldMk cId="2116274082" sldId="272"/>
            <ac:spMk id="9" creationId="{3F61732D-DD64-E86F-45BE-EA826AE37EC2}"/>
          </ac:spMkLst>
        </pc:spChg>
        <pc:spChg chg="add del mod">
          <ac:chgData name="Tran Le My Linh 20210535" userId="aae6ad02-09fa-4286-94b0-68ca8baf5ba0" providerId="ADAL" clId="{A79B67AE-F289-284E-9BA4-8CA92A9BD520}" dt="2024-01-09T11:12:07.782" v="171" actId="478"/>
          <ac:spMkLst>
            <pc:docMk/>
            <pc:sldMk cId="2116274082" sldId="272"/>
            <ac:spMk id="11" creationId="{453FCB3C-0034-2588-BFC4-D4AE2A4273E5}"/>
          </ac:spMkLst>
        </pc:spChg>
        <pc:spChg chg="add del mod">
          <ac:chgData name="Tran Le My Linh 20210535" userId="aae6ad02-09fa-4286-94b0-68ca8baf5ba0" providerId="ADAL" clId="{A79B67AE-F289-284E-9BA4-8CA92A9BD520}" dt="2024-01-09T11:05:38.731" v="133" actId="478"/>
          <ac:spMkLst>
            <pc:docMk/>
            <pc:sldMk cId="2116274082" sldId="272"/>
            <ac:spMk id="14" creationId="{52E5F862-1966-0C0B-34E0-FFC6CCFA6573}"/>
          </ac:spMkLst>
        </pc:spChg>
        <pc:spChg chg="add del mod">
          <ac:chgData name="Tran Le My Linh 20210535" userId="aae6ad02-09fa-4286-94b0-68ca8baf5ba0" providerId="ADAL" clId="{A79B67AE-F289-284E-9BA4-8CA92A9BD520}" dt="2024-01-09T13:25:47.727" v="939" actId="478"/>
          <ac:spMkLst>
            <pc:docMk/>
            <pc:sldMk cId="2116274082" sldId="272"/>
            <ac:spMk id="24" creationId="{468B0DE8-50DA-D727-9F13-C02650B369DE}"/>
          </ac:spMkLst>
        </pc:spChg>
        <pc:picChg chg="del mod">
          <ac:chgData name="Tran Le My Linh 20210535" userId="aae6ad02-09fa-4286-94b0-68ca8baf5ba0" providerId="ADAL" clId="{A79B67AE-F289-284E-9BA4-8CA92A9BD520}" dt="2024-01-09T13:25:49.444" v="940" actId="478"/>
          <ac:picMkLst>
            <pc:docMk/>
            <pc:sldMk cId="2116274082" sldId="272"/>
            <ac:picMk id="2" creationId="{00000000-0000-0000-0000-000000000000}"/>
          </ac:picMkLst>
        </pc:picChg>
        <pc:picChg chg="del mod">
          <ac:chgData name="Tran Le My Linh 20210535" userId="aae6ad02-09fa-4286-94b0-68ca8baf5ba0" providerId="ADAL" clId="{A79B67AE-F289-284E-9BA4-8CA92A9BD520}" dt="2024-01-09T10:46:15.899" v="48" actId="478"/>
          <ac:picMkLst>
            <pc:docMk/>
            <pc:sldMk cId="2116274082" sldId="272"/>
            <ac:picMk id="13" creationId="{088FEF09-1AD8-70D9-2EA1-F19EEF88391B}"/>
          </ac:picMkLst>
        </pc:picChg>
        <pc:picChg chg="del mod">
          <ac:chgData name="Tran Le My Linh 20210535" userId="aae6ad02-09fa-4286-94b0-68ca8baf5ba0" providerId="ADAL" clId="{A79B67AE-F289-284E-9BA4-8CA92A9BD520}" dt="2024-01-09T10:43:46.090" v="41" actId="478"/>
          <ac:picMkLst>
            <pc:docMk/>
            <pc:sldMk cId="2116274082" sldId="272"/>
            <ac:picMk id="16" creationId="{DC7A66C9-9C34-00E4-D85D-08DE29A62DEC}"/>
          </ac:picMkLst>
        </pc:picChg>
        <pc:picChg chg="add mod">
          <ac:chgData name="Tran Le My Linh 20210535" userId="aae6ad02-09fa-4286-94b0-68ca8baf5ba0" providerId="ADAL" clId="{A79B67AE-F289-284E-9BA4-8CA92A9BD520}" dt="2024-01-09T13:25:53.063" v="941" actId="1076"/>
          <ac:picMkLst>
            <pc:docMk/>
            <pc:sldMk cId="2116274082" sldId="272"/>
            <ac:picMk id="17" creationId="{35864333-7E8E-0DB4-71A2-47F55CC59091}"/>
          </ac:picMkLst>
        </pc:picChg>
        <pc:picChg chg="add del mod">
          <ac:chgData name="Tran Le My Linh 20210535" userId="aae6ad02-09fa-4286-94b0-68ca8baf5ba0" providerId="ADAL" clId="{A79B67AE-F289-284E-9BA4-8CA92A9BD520}" dt="2024-01-09T12:13:41.836" v="304" actId="478"/>
          <ac:picMkLst>
            <pc:docMk/>
            <pc:sldMk cId="2116274082" sldId="272"/>
            <ac:picMk id="19" creationId="{76958BB8-7E4E-7840-55E6-9FDDD3801A73}"/>
          </ac:picMkLst>
        </pc:picChg>
        <pc:picChg chg="add del mod">
          <ac:chgData name="Tran Le My Linh 20210535" userId="aae6ad02-09fa-4286-94b0-68ca8baf5ba0" providerId="ADAL" clId="{A79B67AE-F289-284E-9BA4-8CA92A9BD520}" dt="2024-01-09T11:05:30.136" v="129" actId="478"/>
          <ac:picMkLst>
            <pc:docMk/>
            <pc:sldMk cId="2116274082" sldId="272"/>
            <ac:picMk id="21" creationId="{E58AD06E-5634-8AC5-B505-44082BCC7D2E}"/>
          </ac:picMkLst>
        </pc:picChg>
        <pc:picChg chg="add del mod">
          <ac:chgData name="Tran Le My Linh 20210535" userId="aae6ad02-09fa-4286-94b0-68ca8baf5ba0" providerId="ADAL" clId="{A79B67AE-F289-284E-9BA4-8CA92A9BD520}" dt="2024-01-09T12:13:43.158" v="305" actId="478"/>
          <ac:picMkLst>
            <pc:docMk/>
            <pc:sldMk cId="2116274082" sldId="272"/>
            <ac:picMk id="23" creationId="{17476321-D433-40E5-A2A0-EA80AADCDF7F}"/>
          </ac:picMkLst>
        </pc:picChg>
        <pc:picChg chg="add del mod">
          <ac:chgData name="Tran Le My Linh 20210535" userId="aae6ad02-09fa-4286-94b0-68ca8baf5ba0" providerId="ADAL" clId="{A79B67AE-F289-284E-9BA4-8CA92A9BD520}" dt="2024-01-09T10:46:17.580" v="50" actId="478"/>
          <ac:picMkLst>
            <pc:docMk/>
            <pc:sldMk cId="2116274082" sldId="272"/>
            <ac:picMk id="1026" creationId="{705FD73A-6506-83F2-45DC-DFD23F5D9695}"/>
          </ac:picMkLst>
        </pc:picChg>
        <pc:picChg chg="add del mod">
          <ac:chgData name="Tran Le My Linh 20210535" userId="aae6ad02-09fa-4286-94b0-68ca8baf5ba0" providerId="ADAL" clId="{A79B67AE-F289-284E-9BA4-8CA92A9BD520}" dt="2024-01-09T10:46:16.811" v="49" actId="478"/>
          <ac:picMkLst>
            <pc:docMk/>
            <pc:sldMk cId="2116274082" sldId="272"/>
            <ac:picMk id="1028" creationId="{306DDEAA-D756-0532-2AE0-4595EAB3088D}"/>
          </ac:picMkLst>
        </pc:picChg>
        <pc:picChg chg="add mod">
          <ac:chgData name="Tran Le My Linh 20210535" userId="aae6ad02-09fa-4286-94b0-68ca8baf5ba0" providerId="ADAL" clId="{A79B67AE-F289-284E-9BA4-8CA92A9BD520}" dt="2024-01-09T13:25:59.886" v="943" actId="1076"/>
          <ac:picMkLst>
            <pc:docMk/>
            <pc:sldMk cId="2116274082" sldId="272"/>
            <ac:picMk id="4098" creationId="{CEDF1052-A734-06D0-D4A9-69306B659B57}"/>
          </ac:picMkLst>
        </pc:picChg>
      </pc:sldChg>
      <pc:sldChg chg="addSp modSp modNotesTx">
        <pc:chgData name="Tran Le My Linh 20210535" userId="aae6ad02-09fa-4286-94b0-68ca8baf5ba0" providerId="ADAL" clId="{A79B67AE-F289-284E-9BA4-8CA92A9BD520}" dt="2024-01-10T06:19:56.358" v="1323"/>
        <pc:sldMkLst>
          <pc:docMk/>
          <pc:sldMk cId="3366862905" sldId="273"/>
        </pc:sldMkLst>
        <pc:spChg chg="add mod">
          <ac:chgData name="Tran Le My Linh 20210535" userId="aae6ad02-09fa-4286-94b0-68ca8baf5ba0" providerId="ADAL" clId="{A79B67AE-F289-284E-9BA4-8CA92A9BD520}" dt="2024-01-10T06:19:56.358" v="1323"/>
          <ac:spMkLst>
            <pc:docMk/>
            <pc:sldMk cId="3366862905" sldId="273"/>
            <ac:spMk id="4" creationId="{E21B79AF-B998-2AAA-30C5-11538DB9D54C}"/>
          </ac:spMkLst>
        </pc:spChg>
      </pc:sldChg>
      <pc:sldChg chg="addSp modSp mod">
        <pc:chgData name="Tran Le My Linh 20210535" userId="aae6ad02-09fa-4286-94b0-68ca8baf5ba0" providerId="ADAL" clId="{A79B67AE-F289-284E-9BA4-8CA92A9BD520}" dt="2024-01-10T06:19:32.171" v="1308"/>
        <pc:sldMkLst>
          <pc:docMk/>
          <pc:sldMk cId="4091782962" sldId="274"/>
        </pc:sldMkLst>
        <pc:spChg chg="mod">
          <ac:chgData name="Tran Le My Linh 20210535" userId="aae6ad02-09fa-4286-94b0-68ca8baf5ba0" providerId="ADAL" clId="{A79B67AE-F289-284E-9BA4-8CA92A9BD520}" dt="2024-01-09T12:08:39.313" v="257" actId="34135"/>
          <ac:spMkLst>
            <pc:docMk/>
            <pc:sldMk cId="4091782962" sldId="274"/>
            <ac:spMk id="3" creationId="{00000000-0000-0000-0000-000000000000}"/>
          </ac:spMkLst>
        </pc:spChg>
        <pc:spChg chg="mod">
          <ac:chgData name="Tran Le My Linh 20210535" userId="aae6ad02-09fa-4286-94b0-68ca8baf5ba0" providerId="ADAL" clId="{A79B67AE-F289-284E-9BA4-8CA92A9BD520}" dt="2024-01-09T13:31:04.758" v="971" actId="20577"/>
          <ac:spMkLst>
            <pc:docMk/>
            <pc:sldMk cId="4091782962" sldId="274"/>
            <ac:spMk id="4" creationId="{00000000-0000-0000-0000-000000000000}"/>
          </ac:spMkLst>
        </pc:spChg>
        <pc:spChg chg="mod">
          <ac:chgData name="Tran Le My Linh 20210535" userId="aae6ad02-09fa-4286-94b0-68ca8baf5ba0" providerId="ADAL" clId="{A79B67AE-F289-284E-9BA4-8CA92A9BD520}" dt="2024-01-09T10:04:55.014" v="1" actId="20577"/>
          <ac:spMkLst>
            <pc:docMk/>
            <pc:sldMk cId="4091782962" sldId="274"/>
            <ac:spMk id="14" creationId="{00000000-0000-0000-0000-000000000000}"/>
          </ac:spMkLst>
        </pc:spChg>
        <pc:spChg chg="add mod">
          <ac:chgData name="Tran Le My Linh 20210535" userId="aae6ad02-09fa-4286-94b0-68ca8baf5ba0" providerId="ADAL" clId="{A79B67AE-F289-284E-9BA4-8CA92A9BD520}" dt="2024-01-10T06:19:32.171" v="1308"/>
          <ac:spMkLst>
            <pc:docMk/>
            <pc:sldMk cId="4091782962" sldId="274"/>
            <ac:spMk id="18" creationId="{44A796AB-4495-C816-587B-F8CC6EFB97ED}"/>
          </ac:spMkLst>
        </pc:spChg>
      </pc:sldChg>
      <pc:sldChg chg="addSp delSp modSp mod modNotesTx">
        <pc:chgData name="Tran Le My Linh 20210535" userId="aae6ad02-09fa-4286-94b0-68ca8baf5ba0" providerId="ADAL" clId="{A79B67AE-F289-284E-9BA4-8CA92A9BD520}" dt="2024-01-10T06:28:46.540" v="1339"/>
        <pc:sldMkLst>
          <pc:docMk/>
          <pc:sldMk cId="2755921843" sldId="277"/>
        </pc:sldMkLst>
        <pc:spChg chg="mod">
          <ac:chgData name="Tran Le My Linh 20210535" userId="aae6ad02-09fa-4286-94b0-68ca8baf5ba0" providerId="ADAL" clId="{A79B67AE-F289-284E-9BA4-8CA92A9BD520}" dt="2024-01-10T06:18:50.494" v="1297" actId="170"/>
          <ac:spMkLst>
            <pc:docMk/>
            <pc:sldMk cId="2755921843" sldId="277"/>
            <ac:spMk id="3" creationId="{00000000-0000-0000-0000-000000000000}"/>
          </ac:spMkLst>
        </pc:spChg>
        <pc:spChg chg="add mod">
          <ac:chgData name="Tran Le My Linh 20210535" userId="aae6ad02-09fa-4286-94b0-68ca8baf5ba0" providerId="ADAL" clId="{A79B67AE-F289-284E-9BA4-8CA92A9BD520}" dt="2024-01-10T06:19:08.072" v="1301" actId="121"/>
          <ac:spMkLst>
            <pc:docMk/>
            <pc:sldMk cId="2755921843" sldId="277"/>
            <ac:spMk id="4" creationId="{5B4EFE79-6F7A-DD0C-B426-D32827D5ED3F}"/>
          </ac:spMkLst>
        </pc:spChg>
        <pc:spChg chg="add del mod">
          <ac:chgData name="Tran Le My Linh 20210535" userId="aae6ad02-09fa-4286-94b0-68ca8baf5ba0" providerId="ADAL" clId="{A79B67AE-F289-284E-9BA4-8CA92A9BD520}" dt="2024-01-10T06:19:51.735" v="1321" actId="478"/>
          <ac:spMkLst>
            <pc:docMk/>
            <pc:sldMk cId="2755921843" sldId="277"/>
            <ac:spMk id="14" creationId="{418747A8-A058-2095-DF33-9B2784BFE1E0}"/>
          </ac:spMkLst>
        </pc:spChg>
      </pc:sldChg>
      <pc:sldChg chg="del">
        <pc:chgData name="Tran Le My Linh 20210535" userId="aae6ad02-09fa-4286-94b0-68ca8baf5ba0" providerId="ADAL" clId="{A79B67AE-F289-284E-9BA4-8CA92A9BD520}" dt="2024-01-09T13:32:43.191" v="981" actId="2696"/>
        <pc:sldMkLst>
          <pc:docMk/>
          <pc:sldMk cId="2568699709" sldId="279"/>
        </pc:sldMkLst>
      </pc:sldChg>
      <pc:sldChg chg="del">
        <pc:chgData name="Tran Le My Linh 20210535" userId="aae6ad02-09fa-4286-94b0-68ca8baf5ba0" providerId="ADAL" clId="{A79B67AE-F289-284E-9BA4-8CA92A9BD520}" dt="2024-01-09T13:32:43.191" v="981" actId="2696"/>
        <pc:sldMkLst>
          <pc:docMk/>
          <pc:sldMk cId="3870378771" sldId="280"/>
        </pc:sldMkLst>
      </pc:sldChg>
      <pc:sldChg chg="addSp modSp mod modNotesTx">
        <pc:chgData name="Tran Le My Linh 20210535" userId="aae6ad02-09fa-4286-94b0-68ca8baf5ba0" providerId="ADAL" clId="{A79B67AE-F289-284E-9BA4-8CA92A9BD520}" dt="2024-01-10T07:22:35.310" v="1347" actId="20577"/>
        <pc:sldMkLst>
          <pc:docMk/>
          <pc:sldMk cId="2101552348" sldId="281"/>
        </pc:sldMkLst>
        <pc:spChg chg="mod">
          <ac:chgData name="Tran Le My Linh 20210535" userId="aae6ad02-09fa-4286-94b0-68ca8baf5ba0" providerId="ADAL" clId="{A79B67AE-F289-284E-9BA4-8CA92A9BD520}" dt="2024-01-10T06:21:25.467" v="1338" actId="34135"/>
          <ac:spMkLst>
            <pc:docMk/>
            <pc:sldMk cId="2101552348" sldId="281"/>
            <ac:spMk id="3" creationId="{00000000-0000-0000-0000-000000000000}"/>
          </ac:spMkLst>
        </pc:spChg>
        <pc:spChg chg="add mod">
          <ac:chgData name="Tran Le My Linh 20210535" userId="aae6ad02-09fa-4286-94b0-68ca8baf5ba0" providerId="ADAL" clId="{A79B67AE-F289-284E-9BA4-8CA92A9BD520}" dt="2024-01-10T06:20:06.827" v="1330"/>
          <ac:spMkLst>
            <pc:docMk/>
            <pc:sldMk cId="2101552348" sldId="281"/>
            <ac:spMk id="4" creationId="{953F6D6B-205D-B8A0-B836-D26796EE0167}"/>
          </ac:spMkLst>
        </pc:spChg>
        <pc:spChg chg="mod">
          <ac:chgData name="Tran Le My Linh 20210535" userId="aae6ad02-09fa-4286-94b0-68ca8baf5ba0" providerId="ADAL" clId="{A79B67AE-F289-284E-9BA4-8CA92A9BD520}" dt="2024-01-09T14:02:49.398" v="1068" actId="20577"/>
          <ac:spMkLst>
            <pc:docMk/>
            <pc:sldMk cId="2101552348" sldId="281"/>
            <ac:spMk id="11" creationId="{33854162-C728-D217-2B4F-A4973E2FF551}"/>
          </ac:spMkLst>
        </pc:spChg>
        <pc:graphicFrameChg chg="modGraphic">
          <ac:chgData name="Tran Le My Linh 20210535" userId="aae6ad02-09fa-4286-94b0-68ca8baf5ba0" providerId="ADAL" clId="{A79B67AE-F289-284E-9BA4-8CA92A9BD520}" dt="2024-01-10T07:22:35.310" v="1347" actId="20577"/>
          <ac:graphicFrameMkLst>
            <pc:docMk/>
            <pc:sldMk cId="2101552348" sldId="281"/>
            <ac:graphicFrameMk id="6" creationId="{A628E3E2-FFFE-E6C9-32E4-428DC1D37E45}"/>
          </ac:graphicFrameMkLst>
        </pc:graphicFrameChg>
        <pc:graphicFrameChg chg="modGraphic">
          <ac:chgData name="Tran Le My Linh 20210535" userId="aae6ad02-09fa-4286-94b0-68ca8baf5ba0" providerId="ADAL" clId="{A79B67AE-F289-284E-9BA4-8CA92A9BD520}" dt="2024-01-09T14:02:01.908" v="1056" actId="242"/>
          <ac:graphicFrameMkLst>
            <pc:docMk/>
            <pc:sldMk cId="2101552348" sldId="281"/>
            <ac:graphicFrameMk id="12" creationId="{351C241C-7B65-9B22-D6B2-E2C4EB7EADA6}"/>
          </ac:graphicFrameMkLst>
        </pc:graphicFrameChg>
      </pc:sldChg>
      <pc:sldChg chg="modSp mod">
        <pc:chgData name="Tran Le My Linh 20210535" userId="aae6ad02-09fa-4286-94b0-68ca8baf5ba0" providerId="ADAL" clId="{A79B67AE-F289-284E-9BA4-8CA92A9BD520}" dt="2024-01-09T10:05:10.194" v="3" actId="122"/>
        <pc:sldMkLst>
          <pc:docMk/>
          <pc:sldMk cId="743604569" sldId="282"/>
        </pc:sldMkLst>
        <pc:spChg chg="mod">
          <ac:chgData name="Tran Le My Linh 20210535" userId="aae6ad02-09fa-4286-94b0-68ca8baf5ba0" providerId="ADAL" clId="{A79B67AE-F289-284E-9BA4-8CA92A9BD520}" dt="2024-01-09T10:05:10.194" v="3" actId="122"/>
          <ac:spMkLst>
            <pc:docMk/>
            <pc:sldMk cId="743604569" sldId="282"/>
            <ac:spMk id="4" creationId="{57E954A9-7754-3375-6B78-D386820E64E2}"/>
          </ac:spMkLst>
        </pc:spChg>
      </pc:sldChg>
      <pc:sldChg chg="addSp modSp mod">
        <pc:chgData name="Tran Le My Linh 20210535" userId="aae6ad02-09fa-4286-94b0-68ca8baf5ba0" providerId="ADAL" clId="{A79B67AE-F289-284E-9BA4-8CA92A9BD520}" dt="2024-01-10T06:20:17.995" v="1336"/>
        <pc:sldMkLst>
          <pc:docMk/>
          <pc:sldMk cId="3060944027" sldId="283"/>
        </pc:sldMkLst>
        <pc:spChg chg="mod">
          <ac:chgData name="Tran Le My Linh 20210535" userId="aae6ad02-09fa-4286-94b0-68ca8baf5ba0" providerId="ADAL" clId="{A79B67AE-F289-284E-9BA4-8CA92A9BD520}" dt="2024-01-09T15:50:09.149" v="1250" actId="34135"/>
          <ac:spMkLst>
            <pc:docMk/>
            <pc:sldMk cId="3060944027" sldId="283"/>
            <ac:spMk id="3" creationId="{00000000-0000-0000-0000-000000000000}"/>
          </ac:spMkLst>
        </pc:spChg>
        <pc:spChg chg="mod">
          <ac:chgData name="Tran Le My Linh 20210535" userId="aae6ad02-09fa-4286-94b0-68ca8baf5ba0" providerId="ADAL" clId="{A79B67AE-F289-284E-9BA4-8CA92A9BD520}" dt="2024-01-09T15:50:04.737" v="1249" actId="2711"/>
          <ac:spMkLst>
            <pc:docMk/>
            <pc:sldMk cId="3060944027" sldId="283"/>
            <ac:spMk id="4" creationId="{00000000-0000-0000-0000-000000000000}"/>
          </ac:spMkLst>
        </pc:spChg>
        <pc:spChg chg="add mod">
          <ac:chgData name="Tran Le My Linh 20210535" userId="aae6ad02-09fa-4286-94b0-68ca8baf5ba0" providerId="ADAL" clId="{A79B67AE-F289-284E-9BA4-8CA92A9BD520}" dt="2024-01-10T06:20:17.995" v="1336"/>
          <ac:spMkLst>
            <pc:docMk/>
            <pc:sldMk cId="3060944027" sldId="283"/>
            <ac:spMk id="5" creationId="{1E94D283-E79D-F6E8-5ED0-848579A7738E}"/>
          </ac:spMkLst>
        </pc:spChg>
      </pc:sldChg>
      <pc:sldChg chg="addSp modSp">
        <pc:chgData name="Tran Le My Linh 20210535" userId="aae6ad02-09fa-4286-94b0-68ca8baf5ba0" providerId="ADAL" clId="{A79B67AE-F289-284E-9BA4-8CA92A9BD520}" dt="2024-01-10T06:19:26.354" v="1305"/>
        <pc:sldMkLst>
          <pc:docMk/>
          <pc:sldMk cId="1858508973" sldId="284"/>
        </pc:sldMkLst>
        <pc:spChg chg="add mod">
          <ac:chgData name="Tran Le My Linh 20210535" userId="aae6ad02-09fa-4286-94b0-68ca8baf5ba0" providerId="ADAL" clId="{A79B67AE-F289-284E-9BA4-8CA92A9BD520}" dt="2024-01-10T06:19:26.354" v="1305"/>
          <ac:spMkLst>
            <pc:docMk/>
            <pc:sldMk cId="1858508973" sldId="284"/>
            <ac:spMk id="5" creationId="{92A2FC2B-C8FA-A723-D691-FFE99871FBE8}"/>
          </ac:spMkLst>
        </pc:spChg>
      </pc:sldChg>
      <pc:sldChg chg="addSp delSp modSp mod modNotesTx">
        <pc:chgData name="Tran Le My Linh 20210535" userId="aae6ad02-09fa-4286-94b0-68ca8baf5ba0" providerId="ADAL" clId="{A79B67AE-F289-284E-9BA4-8CA92A9BD520}" dt="2024-01-10T06:20:00.651" v="1326"/>
        <pc:sldMkLst>
          <pc:docMk/>
          <pc:sldMk cId="2534251238" sldId="285"/>
        </pc:sldMkLst>
        <pc:spChg chg="del">
          <ac:chgData name="Tran Le My Linh 20210535" userId="aae6ad02-09fa-4286-94b0-68ca8baf5ba0" providerId="ADAL" clId="{A79B67AE-F289-284E-9BA4-8CA92A9BD520}" dt="2024-01-09T13:32:58.887" v="984" actId="478"/>
          <ac:spMkLst>
            <pc:docMk/>
            <pc:sldMk cId="2534251238" sldId="285"/>
            <ac:spMk id="3" creationId="{00000000-0000-0000-0000-000000000000}"/>
          </ac:spMkLst>
        </pc:spChg>
        <pc:spChg chg="add mod">
          <ac:chgData name="Tran Le My Linh 20210535" userId="aae6ad02-09fa-4286-94b0-68ca8baf5ba0" providerId="ADAL" clId="{A79B67AE-F289-284E-9BA4-8CA92A9BD520}" dt="2024-01-10T06:20:00.651" v="1326"/>
          <ac:spMkLst>
            <pc:docMk/>
            <pc:sldMk cId="2534251238" sldId="285"/>
            <ac:spMk id="3" creationId="{C39099CC-F568-6C8D-3E7D-4CFA7B1DD67A}"/>
          </ac:spMkLst>
        </pc:spChg>
        <pc:picChg chg="del">
          <ac:chgData name="Tran Le My Linh 20210535" userId="aae6ad02-09fa-4286-94b0-68ca8baf5ba0" providerId="ADAL" clId="{A79B67AE-F289-284E-9BA4-8CA92A9BD520}" dt="2024-01-09T13:32:59.620" v="985" actId="478"/>
          <ac:picMkLst>
            <pc:docMk/>
            <pc:sldMk cId="2534251238" sldId="285"/>
            <ac:picMk id="2" creationId="{00000000-0000-0000-0000-000000000000}"/>
          </ac:picMkLst>
        </pc:picChg>
      </pc:sldChg>
      <pc:sldChg chg="addSp modSp">
        <pc:chgData name="Tran Le My Linh 20210535" userId="aae6ad02-09fa-4286-94b0-68ca8baf5ba0" providerId="ADAL" clId="{A79B67AE-F289-284E-9BA4-8CA92A9BD520}" dt="2024-01-10T06:19:36.847" v="1311"/>
        <pc:sldMkLst>
          <pc:docMk/>
          <pc:sldMk cId="1042716762" sldId="288"/>
        </pc:sldMkLst>
        <pc:spChg chg="add mod">
          <ac:chgData name="Tran Le My Linh 20210535" userId="aae6ad02-09fa-4286-94b0-68ca8baf5ba0" providerId="ADAL" clId="{A79B67AE-F289-284E-9BA4-8CA92A9BD520}" dt="2024-01-10T06:19:36.847" v="1311"/>
          <ac:spMkLst>
            <pc:docMk/>
            <pc:sldMk cId="1042716762" sldId="288"/>
            <ac:spMk id="9" creationId="{17253B87-7715-3472-8DB5-7D0F45C888E8}"/>
          </ac:spMkLst>
        </pc:spChg>
      </pc:sldChg>
      <pc:sldChg chg="addSp modSp">
        <pc:chgData name="Tran Le My Linh 20210535" userId="aae6ad02-09fa-4286-94b0-68ca8baf5ba0" providerId="ADAL" clId="{A79B67AE-F289-284E-9BA4-8CA92A9BD520}" dt="2024-01-10T06:19:35.615" v="1310"/>
        <pc:sldMkLst>
          <pc:docMk/>
          <pc:sldMk cId="2935986357" sldId="289"/>
        </pc:sldMkLst>
        <pc:spChg chg="add mod">
          <ac:chgData name="Tran Le My Linh 20210535" userId="aae6ad02-09fa-4286-94b0-68ca8baf5ba0" providerId="ADAL" clId="{A79B67AE-F289-284E-9BA4-8CA92A9BD520}" dt="2024-01-10T06:19:35.615" v="1310"/>
          <ac:spMkLst>
            <pc:docMk/>
            <pc:sldMk cId="2935986357" sldId="289"/>
            <ac:spMk id="5" creationId="{C18D2BEE-84D8-7B7F-7F35-AA3D58F7ABC8}"/>
          </ac:spMkLst>
        </pc:spChg>
      </pc:sldChg>
      <pc:sldChg chg="addSp modSp">
        <pc:chgData name="Tran Le My Linh 20210535" userId="aae6ad02-09fa-4286-94b0-68ca8baf5ba0" providerId="ADAL" clId="{A79B67AE-F289-284E-9BA4-8CA92A9BD520}" dt="2024-01-10T06:19:39.590" v="1313"/>
        <pc:sldMkLst>
          <pc:docMk/>
          <pc:sldMk cId="553750856" sldId="293"/>
        </pc:sldMkLst>
        <pc:spChg chg="add mod">
          <ac:chgData name="Tran Le My Linh 20210535" userId="aae6ad02-09fa-4286-94b0-68ca8baf5ba0" providerId="ADAL" clId="{A79B67AE-F289-284E-9BA4-8CA92A9BD520}" dt="2024-01-10T06:19:39.590" v="1313"/>
          <ac:spMkLst>
            <pc:docMk/>
            <pc:sldMk cId="553750856" sldId="293"/>
            <ac:spMk id="8" creationId="{1B5639DA-9FF1-3A42-8CF6-4E5E4873B70D}"/>
          </ac:spMkLst>
        </pc:spChg>
      </pc:sldChg>
      <pc:sldChg chg="addSp modSp">
        <pc:chgData name="Tran Le My Linh 20210535" userId="aae6ad02-09fa-4286-94b0-68ca8baf5ba0" providerId="ADAL" clId="{A79B67AE-F289-284E-9BA4-8CA92A9BD520}" dt="2024-01-10T06:19:41.050" v="1314"/>
        <pc:sldMkLst>
          <pc:docMk/>
          <pc:sldMk cId="2104288660" sldId="296"/>
        </pc:sldMkLst>
        <pc:spChg chg="add mod">
          <ac:chgData name="Tran Le My Linh 20210535" userId="aae6ad02-09fa-4286-94b0-68ca8baf5ba0" providerId="ADAL" clId="{A79B67AE-F289-284E-9BA4-8CA92A9BD520}" dt="2024-01-10T06:19:41.050" v="1314"/>
          <ac:spMkLst>
            <pc:docMk/>
            <pc:sldMk cId="2104288660" sldId="296"/>
            <ac:spMk id="8" creationId="{73B5454E-FA7D-D64D-9BF4-266499639F36}"/>
          </ac:spMkLst>
        </pc:spChg>
      </pc:sldChg>
      <pc:sldChg chg="addSp modSp">
        <pc:chgData name="Tran Le My Linh 20210535" userId="aae6ad02-09fa-4286-94b0-68ca8baf5ba0" providerId="ADAL" clId="{A79B67AE-F289-284E-9BA4-8CA92A9BD520}" dt="2024-01-10T06:19:38.198" v="1312"/>
        <pc:sldMkLst>
          <pc:docMk/>
          <pc:sldMk cId="862905648" sldId="297"/>
        </pc:sldMkLst>
        <pc:spChg chg="add mod">
          <ac:chgData name="Tran Le My Linh 20210535" userId="aae6ad02-09fa-4286-94b0-68ca8baf5ba0" providerId="ADAL" clId="{A79B67AE-F289-284E-9BA4-8CA92A9BD520}" dt="2024-01-10T06:19:38.198" v="1312"/>
          <ac:spMkLst>
            <pc:docMk/>
            <pc:sldMk cId="862905648" sldId="297"/>
            <ac:spMk id="8" creationId="{AE4678E4-CAB9-E3EE-80CE-B20B72A90292}"/>
          </ac:spMkLst>
        </pc:spChg>
      </pc:sldChg>
      <pc:sldChg chg="addSp delSp modSp add mod ord setBg modNotesTx">
        <pc:chgData name="Tran Le My Linh 20210535" userId="aae6ad02-09fa-4286-94b0-68ca8baf5ba0" providerId="ADAL" clId="{A79B67AE-F289-284E-9BA4-8CA92A9BD520}" dt="2024-01-10T06:19:47.835" v="1318"/>
        <pc:sldMkLst>
          <pc:docMk/>
          <pc:sldMk cId="2031955819" sldId="299"/>
        </pc:sldMkLst>
        <pc:spChg chg="add mod">
          <ac:chgData name="Tran Le My Linh 20210535" userId="aae6ad02-09fa-4286-94b0-68ca8baf5ba0" providerId="ADAL" clId="{A79B67AE-F289-284E-9BA4-8CA92A9BD520}" dt="2024-01-10T06:19:47.835" v="1318"/>
          <ac:spMkLst>
            <pc:docMk/>
            <pc:sldMk cId="2031955819" sldId="299"/>
            <ac:spMk id="2" creationId="{8F21CAA4-03B6-34B2-22B1-6E96899ED892}"/>
          </ac:spMkLst>
        </pc:spChg>
        <pc:spChg chg="del">
          <ac:chgData name="Tran Le My Linh 20210535" userId="aae6ad02-09fa-4286-94b0-68ca8baf5ba0" providerId="ADAL" clId="{A79B67AE-F289-284E-9BA4-8CA92A9BD520}" dt="2024-01-09T13:32:16.313" v="977" actId="478"/>
          <ac:spMkLst>
            <pc:docMk/>
            <pc:sldMk cId="2031955819" sldId="299"/>
            <ac:spMk id="3" creationId="{00000000-0000-0000-0000-000000000000}"/>
          </ac:spMkLst>
        </pc:spChg>
        <pc:spChg chg="mod">
          <ac:chgData name="Tran Le My Linh 20210535" userId="aae6ad02-09fa-4286-94b0-68ca8baf5ba0" providerId="ADAL" clId="{A79B67AE-F289-284E-9BA4-8CA92A9BD520}" dt="2024-01-09T12:11:54.904" v="296" actId="1076"/>
          <ac:spMkLst>
            <pc:docMk/>
            <pc:sldMk cId="2031955819" sldId="299"/>
            <ac:spMk id="4" creationId="{00000000-0000-0000-0000-000000000000}"/>
          </ac:spMkLst>
        </pc:spChg>
        <pc:picChg chg="del">
          <ac:chgData name="Tran Le My Linh 20210535" userId="aae6ad02-09fa-4286-94b0-68ca8baf5ba0" providerId="ADAL" clId="{A79B67AE-F289-284E-9BA4-8CA92A9BD520}" dt="2024-01-09T13:32:17.540" v="978" actId="478"/>
          <ac:picMkLst>
            <pc:docMk/>
            <pc:sldMk cId="2031955819" sldId="299"/>
            <ac:picMk id="2" creationId="{00000000-0000-0000-0000-000000000000}"/>
          </ac:picMkLst>
        </pc:picChg>
        <pc:picChg chg="add mod">
          <ac:chgData name="Tran Le My Linh 20210535" userId="aae6ad02-09fa-4286-94b0-68ca8baf5ba0" providerId="ADAL" clId="{A79B67AE-F289-284E-9BA4-8CA92A9BD520}" dt="2024-01-09T13:32:26.187" v="980" actId="1076"/>
          <ac:picMkLst>
            <pc:docMk/>
            <pc:sldMk cId="2031955819" sldId="299"/>
            <ac:picMk id="3074" creationId="{73434959-30D2-D06E-5699-85BA40A7E8D9}"/>
          </ac:picMkLst>
        </pc:picChg>
      </pc:sldChg>
      <pc:sldChg chg="addSp modSp add mod">
        <pc:chgData name="Tran Le My Linh 20210535" userId="aae6ad02-09fa-4286-94b0-68ca8baf5ba0" providerId="ADAL" clId="{A79B67AE-F289-284E-9BA4-8CA92A9BD520}" dt="2024-01-10T09:08:21.456" v="1351" actId="403"/>
        <pc:sldMkLst>
          <pc:docMk/>
          <pc:sldMk cId="2464601162" sldId="300"/>
        </pc:sldMkLst>
        <pc:spChg chg="add mod">
          <ac:chgData name="Tran Le My Linh 20210535" userId="aae6ad02-09fa-4286-94b0-68ca8baf5ba0" providerId="ADAL" clId="{A79B67AE-F289-284E-9BA4-8CA92A9BD520}" dt="2024-01-10T06:19:33.856" v="1309"/>
          <ac:spMkLst>
            <pc:docMk/>
            <pc:sldMk cId="2464601162" sldId="300"/>
            <ac:spMk id="5" creationId="{FAAFDF07-2425-6BDE-603F-E0061A43BBE2}"/>
          </ac:spMkLst>
        </pc:spChg>
        <pc:spChg chg="mod">
          <ac:chgData name="Tran Le My Linh 20210535" userId="aae6ad02-09fa-4286-94b0-68ca8baf5ba0" providerId="ADAL" clId="{A79B67AE-F289-284E-9BA4-8CA92A9BD520}" dt="2024-01-10T09:08:16.410" v="1350" actId="403"/>
          <ac:spMkLst>
            <pc:docMk/>
            <pc:sldMk cId="2464601162" sldId="300"/>
            <ac:spMk id="11" creationId="{00000000-0000-0000-0000-000000000000}"/>
          </ac:spMkLst>
        </pc:spChg>
        <pc:spChg chg="mod">
          <ac:chgData name="Tran Le My Linh 20210535" userId="aae6ad02-09fa-4286-94b0-68ca8baf5ba0" providerId="ADAL" clId="{A79B67AE-F289-284E-9BA4-8CA92A9BD520}" dt="2024-01-10T09:08:21.456" v="1351" actId="403"/>
          <ac:spMkLst>
            <pc:docMk/>
            <pc:sldMk cId="2464601162" sldId="300"/>
            <ac:spMk id="16" creationId="{00000000-0000-0000-0000-000000000000}"/>
          </ac:spMkLst>
        </pc:spChg>
      </pc:sldChg>
      <pc:sldChg chg="addSp delSp modSp add del mod">
        <pc:chgData name="Tran Le My Linh 20210535" userId="aae6ad02-09fa-4286-94b0-68ca8baf5ba0" providerId="ADAL" clId="{A79B67AE-F289-284E-9BA4-8CA92A9BD520}" dt="2024-01-09T13:25:35.221" v="936" actId="2696"/>
        <pc:sldMkLst>
          <pc:docMk/>
          <pc:sldMk cId="657363159" sldId="301"/>
        </pc:sldMkLst>
        <pc:spChg chg="del mod">
          <ac:chgData name="Tran Le My Linh 20210535" userId="aae6ad02-09fa-4286-94b0-68ca8baf5ba0" providerId="ADAL" clId="{A79B67AE-F289-284E-9BA4-8CA92A9BD520}" dt="2024-01-09T13:01:34.826" v="929" actId="478"/>
          <ac:spMkLst>
            <pc:docMk/>
            <pc:sldMk cId="657363159" sldId="301"/>
            <ac:spMk id="3" creationId="{00000000-0000-0000-0000-000000000000}"/>
          </ac:spMkLst>
        </pc:spChg>
        <pc:spChg chg="mod">
          <ac:chgData name="Tran Le My Linh 20210535" userId="aae6ad02-09fa-4286-94b0-68ca8baf5ba0" providerId="ADAL" clId="{A79B67AE-F289-284E-9BA4-8CA92A9BD520}" dt="2024-01-09T13:00:08.011" v="911" actId="20577"/>
          <ac:spMkLst>
            <pc:docMk/>
            <pc:sldMk cId="657363159" sldId="301"/>
            <ac:spMk id="5" creationId="{00000000-0000-0000-0000-000000000000}"/>
          </ac:spMkLst>
        </pc:spChg>
        <pc:spChg chg="mod">
          <ac:chgData name="Tran Le My Linh 20210535" userId="aae6ad02-09fa-4286-94b0-68ca8baf5ba0" providerId="ADAL" clId="{A79B67AE-F289-284E-9BA4-8CA92A9BD520}" dt="2024-01-09T13:00:54.830" v="923" actId="20577"/>
          <ac:spMkLst>
            <pc:docMk/>
            <pc:sldMk cId="657363159" sldId="301"/>
            <ac:spMk id="10" creationId="{00000000-0000-0000-0000-000000000000}"/>
          </ac:spMkLst>
        </pc:spChg>
        <pc:spChg chg="del">
          <ac:chgData name="Tran Le My Linh 20210535" userId="aae6ad02-09fa-4286-94b0-68ca8baf5ba0" providerId="ADAL" clId="{A79B67AE-F289-284E-9BA4-8CA92A9BD520}" dt="2024-01-09T13:03:26.663" v="932" actId="478"/>
          <ac:spMkLst>
            <pc:docMk/>
            <pc:sldMk cId="657363159" sldId="301"/>
            <ac:spMk id="16" creationId="{00000000-0000-0000-0000-000000000000}"/>
          </ac:spMkLst>
        </pc:spChg>
        <pc:picChg chg="del">
          <ac:chgData name="Tran Le My Linh 20210535" userId="aae6ad02-09fa-4286-94b0-68ca8baf5ba0" providerId="ADAL" clId="{A79B67AE-F289-284E-9BA4-8CA92A9BD520}" dt="2024-01-09T13:01:36.411" v="930" actId="478"/>
          <ac:picMkLst>
            <pc:docMk/>
            <pc:sldMk cId="657363159" sldId="301"/>
            <ac:picMk id="2" creationId="{00000000-0000-0000-0000-000000000000}"/>
          </ac:picMkLst>
        </pc:picChg>
        <pc:picChg chg="del">
          <ac:chgData name="Tran Le My Linh 20210535" userId="aae6ad02-09fa-4286-94b0-68ca8baf5ba0" providerId="ADAL" clId="{A79B67AE-F289-284E-9BA4-8CA92A9BD520}" dt="2024-01-09T13:00:46.160" v="912" actId="478"/>
          <ac:picMkLst>
            <pc:docMk/>
            <pc:sldMk cId="657363159" sldId="301"/>
            <ac:picMk id="4" creationId="{00000000-0000-0000-0000-000000000000}"/>
          </ac:picMkLst>
        </pc:picChg>
        <pc:picChg chg="add mod">
          <ac:chgData name="Tran Le My Linh 20210535" userId="aae6ad02-09fa-4286-94b0-68ca8baf5ba0" providerId="ADAL" clId="{A79B67AE-F289-284E-9BA4-8CA92A9BD520}" dt="2024-01-09T13:01:39.884" v="931" actId="1076"/>
          <ac:picMkLst>
            <pc:docMk/>
            <pc:sldMk cId="657363159" sldId="301"/>
            <ac:picMk id="6" creationId="{727E3AF5-DD76-6B84-BE5B-89A2E7552C7C}"/>
          </ac:picMkLst>
        </pc:picChg>
        <pc:picChg chg="add del mod">
          <ac:chgData name="Tran Le My Linh 20210535" userId="aae6ad02-09fa-4286-94b0-68ca8baf5ba0" providerId="ADAL" clId="{A79B67AE-F289-284E-9BA4-8CA92A9BD520}" dt="2024-01-09T13:15:55.129" v="935" actId="478"/>
          <ac:picMkLst>
            <pc:docMk/>
            <pc:sldMk cId="657363159" sldId="301"/>
            <ac:picMk id="2050" creationId="{B1C311C2-027C-2139-0E4E-EEB55FF91871}"/>
          </ac:picMkLst>
        </pc:picChg>
      </pc:sldChg>
      <pc:sldChg chg="addSp modSp modNotesTx">
        <pc:chgData name="Tran Le My Linh 20210535" userId="aae6ad02-09fa-4286-94b0-68ca8baf5ba0" providerId="ADAL" clId="{A79B67AE-F289-284E-9BA4-8CA92A9BD520}" dt="2024-01-10T06:19:55.200" v="1322"/>
        <pc:sldMkLst>
          <pc:docMk/>
          <pc:sldMk cId="2434815227" sldId="302"/>
        </pc:sldMkLst>
        <pc:spChg chg="add mod">
          <ac:chgData name="Tran Le My Linh 20210535" userId="aae6ad02-09fa-4286-94b0-68ca8baf5ba0" providerId="ADAL" clId="{A79B67AE-F289-284E-9BA4-8CA92A9BD520}" dt="2024-01-10T06:19:55.200" v="1322"/>
          <ac:spMkLst>
            <pc:docMk/>
            <pc:sldMk cId="2434815227" sldId="302"/>
            <ac:spMk id="4" creationId="{27B59E14-E589-C387-1711-09932E9C8F6A}"/>
          </ac:spMkLst>
        </pc:spChg>
      </pc:sldChg>
      <pc:sldChg chg="addSp delSp modSp mod modNotesTx">
        <pc:chgData name="Tran Le My Linh 20210535" userId="aae6ad02-09fa-4286-94b0-68ca8baf5ba0" providerId="ADAL" clId="{A79B67AE-F289-284E-9BA4-8CA92A9BD520}" dt="2024-01-10T06:20:02.167" v="1327"/>
        <pc:sldMkLst>
          <pc:docMk/>
          <pc:sldMk cId="4098779054" sldId="303"/>
        </pc:sldMkLst>
        <pc:spChg chg="del">
          <ac:chgData name="Tran Le My Linh 20210535" userId="aae6ad02-09fa-4286-94b0-68ca8baf5ba0" providerId="ADAL" clId="{A79B67AE-F289-284E-9BA4-8CA92A9BD520}" dt="2024-01-09T13:33:02.296" v="986" actId="478"/>
          <ac:spMkLst>
            <pc:docMk/>
            <pc:sldMk cId="4098779054" sldId="303"/>
            <ac:spMk id="3" creationId="{00000000-0000-0000-0000-000000000000}"/>
          </ac:spMkLst>
        </pc:spChg>
        <pc:spChg chg="add mod">
          <ac:chgData name="Tran Le My Linh 20210535" userId="aae6ad02-09fa-4286-94b0-68ca8baf5ba0" providerId="ADAL" clId="{A79B67AE-F289-284E-9BA4-8CA92A9BD520}" dt="2024-01-10T06:20:02.167" v="1327"/>
          <ac:spMkLst>
            <pc:docMk/>
            <pc:sldMk cId="4098779054" sldId="303"/>
            <ac:spMk id="3" creationId="{D89A6E17-1951-B2CE-4C57-3394E00B0039}"/>
          </ac:spMkLst>
        </pc:spChg>
        <pc:picChg chg="del">
          <ac:chgData name="Tran Le My Linh 20210535" userId="aae6ad02-09fa-4286-94b0-68ca8baf5ba0" providerId="ADAL" clId="{A79B67AE-F289-284E-9BA4-8CA92A9BD520}" dt="2024-01-09T13:33:03.132" v="987" actId="478"/>
          <ac:picMkLst>
            <pc:docMk/>
            <pc:sldMk cId="4098779054" sldId="303"/>
            <ac:picMk id="2" creationId="{00000000-0000-0000-0000-000000000000}"/>
          </ac:picMkLst>
        </pc:picChg>
      </pc:sldChg>
      <pc:sldChg chg="addSp modSp">
        <pc:chgData name="Tran Le My Linh 20210535" userId="aae6ad02-09fa-4286-94b0-68ca8baf5ba0" providerId="ADAL" clId="{A79B67AE-F289-284E-9BA4-8CA92A9BD520}" dt="2024-01-10T06:20:13.098" v="1333"/>
        <pc:sldMkLst>
          <pc:docMk/>
          <pc:sldMk cId="840348035" sldId="304"/>
        </pc:sldMkLst>
        <pc:spChg chg="add mod">
          <ac:chgData name="Tran Le My Linh 20210535" userId="aae6ad02-09fa-4286-94b0-68ca8baf5ba0" providerId="ADAL" clId="{A79B67AE-F289-284E-9BA4-8CA92A9BD520}" dt="2024-01-10T06:20:13.098" v="1333"/>
          <ac:spMkLst>
            <pc:docMk/>
            <pc:sldMk cId="840348035" sldId="304"/>
            <ac:spMk id="5" creationId="{80725AAB-364D-117D-C439-4F417A6BE1EA}"/>
          </ac:spMkLst>
        </pc:spChg>
      </pc:sldChg>
      <pc:sldChg chg="addSp modSp">
        <pc:chgData name="Tran Le My Linh 20210535" userId="aae6ad02-09fa-4286-94b0-68ca8baf5ba0" providerId="ADAL" clId="{A79B67AE-F289-284E-9BA4-8CA92A9BD520}" dt="2024-01-10T06:19:42.295" v="1315"/>
        <pc:sldMkLst>
          <pc:docMk/>
          <pc:sldMk cId="3387169181" sldId="305"/>
        </pc:sldMkLst>
        <pc:spChg chg="add mod">
          <ac:chgData name="Tran Le My Linh 20210535" userId="aae6ad02-09fa-4286-94b0-68ca8baf5ba0" providerId="ADAL" clId="{A79B67AE-F289-284E-9BA4-8CA92A9BD520}" dt="2024-01-10T06:19:42.295" v="1315"/>
          <ac:spMkLst>
            <pc:docMk/>
            <pc:sldMk cId="3387169181" sldId="305"/>
            <ac:spMk id="5" creationId="{BB2BB25F-16F9-BA69-D442-0C33EA72C0C5}"/>
          </ac:spMkLst>
        </pc:spChg>
      </pc:sldChg>
      <pc:sldChg chg="addSp delSp modSp mod">
        <pc:chgData name="Tran Le My Linh 20210535" userId="aae6ad02-09fa-4286-94b0-68ca8baf5ba0" providerId="ADAL" clId="{A79B67AE-F289-284E-9BA4-8CA92A9BD520}" dt="2024-01-10T06:20:15.081" v="1334"/>
        <pc:sldMkLst>
          <pc:docMk/>
          <pc:sldMk cId="2534716453" sldId="306"/>
        </pc:sldMkLst>
        <pc:spChg chg="mod">
          <ac:chgData name="Tran Le My Linh 20210535" userId="aae6ad02-09fa-4286-94b0-68ca8baf5ba0" providerId="ADAL" clId="{A79B67AE-F289-284E-9BA4-8CA92A9BD520}" dt="2024-01-09T15:46:58.747" v="1207" actId="34135"/>
          <ac:spMkLst>
            <pc:docMk/>
            <pc:sldMk cId="2534716453" sldId="306"/>
            <ac:spMk id="3" creationId="{00000000-0000-0000-0000-000000000000}"/>
          </ac:spMkLst>
        </pc:spChg>
        <pc:spChg chg="add mod">
          <ac:chgData name="Tran Le My Linh 20210535" userId="aae6ad02-09fa-4286-94b0-68ca8baf5ba0" providerId="ADAL" clId="{A79B67AE-F289-284E-9BA4-8CA92A9BD520}" dt="2024-01-09T15:49:44.219" v="1248" actId="20577"/>
          <ac:spMkLst>
            <pc:docMk/>
            <pc:sldMk cId="2534716453" sldId="306"/>
            <ac:spMk id="5" creationId="{E449265E-5F31-5034-66B8-46427520C2DF}"/>
          </ac:spMkLst>
        </pc:spChg>
        <pc:spChg chg="add mod">
          <ac:chgData name="Tran Le My Linh 20210535" userId="aae6ad02-09fa-4286-94b0-68ca8baf5ba0" providerId="ADAL" clId="{A79B67AE-F289-284E-9BA4-8CA92A9BD520}" dt="2024-01-10T06:20:15.081" v="1334"/>
          <ac:spMkLst>
            <pc:docMk/>
            <pc:sldMk cId="2534716453" sldId="306"/>
            <ac:spMk id="6" creationId="{3239C4BD-1AAF-3273-68C4-42B582BAEA7F}"/>
          </ac:spMkLst>
        </pc:spChg>
        <pc:spChg chg="del mod">
          <ac:chgData name="Tran Le My Linh 20210535" userId="aae6ad02-09fa-4286-94b0-68ca8baf5ba0" providerId="ADAL" clId="{A79B67AE-F289-284E-9BA4-8CA92A9BD520}" dt="2024-01-09T15:48:17.274" v="1222" actId="478"/>
          <ac:spMkLst>
            <pc:docMk/>
            <pc:sldMk cId="2534716453" sldId="306"/>
            <ac:spMk id="11" creationId="{33854162-C728-D217-2B4F-A4973E2FF551}"/>
          </ac:spMkLst>
        </pc:spChg>
      </pc:sldChg>
      <pc:sldChg chg="addSp modSp">
        <pc:chgData name="Tran Le My Linh 20210535" userId="aae6ad02-09fa-4286-94b0-68ca8baf5ba0" providerId="ADAL" clId="{A79B67AE-F289-284E-9BA4-8CA92A9BD520}" dt="2024-01-10T06:19:43.628" v="1316"/>
        <pc:sldMkLst>
          <pc:docMk/>
          <pc:sldMk cId="1478575777" sldId="307"/>
        </pc:sldMkLst>
        <pc:spChg chg="add mod">
          <ac:chgData name="Tran Le My Linh 20210535" userId="aae6ad02-09fa-4286-94b0-68ca8baf5ba0" providerId="ADAL" clId="{A79B67AE-F289-284E-9BA4-8CA92A9BD520}" dt="2024-01-10T06:19:43.628" v="1316"/>
          <ac:spMkLst>
            <pc:docMk/>
            <pc:sldMk cId="1478575777" sldId="307"/>
            <ac:spMk id="8" creationId="{894A4501-6DCD-1CB3-6751-ECD56F679C3C}"/>
          </ac:spMkLst>
        </pc:spChg>
      </pc:sldChg>
      <pc:sldChg chg="addSp modSp">
        <pc:chgData name="Tran Le My Linh 20210535" userId="aae6ad02-09fa-4286-94b0-68ca8baf5ba0" providerId="ADAL" clId="{A79B67AE-F289-284E-9BA4-8CA92A9BD520}" dt="2024-01-10T06:19:46.145" v="1317"/>
        <pc:sldMkLst>
          <pc:docMk/>
          <pc:sldMk cId="938581083" sldId="308"/>
        </pc:sldMkLst>
        <pc:spChg chg="add mod">
          <ac:chgData name="Tran Le My Linh 20210535" userId="aae6ad02-09fa-4286-94b0-68ca8baf5ba0" providerId="ADAL" clId="{A79B67AE-F289-284E-9BA4-8CA92A9BD520}" dt="2024-01-10T06:19:46.145" v="1317"/>
          <ac:spMkLst>
            <pc:docMk/>
            <pc:sldMk cId="938581083" sldId="308"/>
            <ac:spMk id="5" creationId="{A5E46B4F-A690-44E5-2FE0-37813CB771D0}"/>
          </ac:spMkLst>
        </pc:spChg>
      </pc:sldChg>
      <pc:sldChg chg="addSp modSp new mod modShow">
        <pc:chgData name="Tran Le My Linh 20210535" userId="aae6ad02-09fa-4286-94b0-68ca8baf5ba0" providerId="ADAL" clId="{A79B67AE-F289-284E-9BA4-8CA92A9BD520}" dt="2024-01-10T06:20:11.671" v="1332" actId="729"/>
        <pc:sldMkLst>
          <pc:docMk/>
          <pc:sldMk cId="3757494993" sldId="309"/>
        </pc:sldMkLst>
        <pc:spChg chg="add mod">
          <ac:chgData name="Tran Le My Linh 20210535" userId="aae6ad02-09fa-4286-94b0-68ca8baf5ba0" providerId="ADAL" clId="{A79B67AE-F289-284E-9BA4-8CA92A9BD520}" dt="2024-01-10T06:20:09.134" v="1331"/>
          <ac:spMkLst>
            <pc:docMk/>
            <pc:sldMk cId="3757494993" sldId="309"/>
            <ac:spMk id="2" creationId="{7750040E-176A-B8FD-8F84-EBE6F02D8082}"/>
          </ac:spMkLst>
        </pc:spChg>
        <pc:spChg chg="add mod">
          <ac:chgData name="Tran Le My Linh 20210535" userId="aae6ad02-09fa-4286-94b0-68ca8baf5ba0" providerId="ADAL" clId="{A79B67AE-F289-284E-9BA4-8CA92A9BD520}" dt="2024-01-09T14:05:19.654" v="1086" actId="948"/>
          <ac:spMkLst>
            <pc:docMk/>
            <pc:sldMk cId="3757494993" sldId="309"/>
            <ac:spMk id="6" creationId="{CC7C5265-B2D5-FDC2-83AE-BAC34AEDD8B4}"/>
          </ac:spMkLst>
        </pc:spChg>
        <pc:picChg chg="add mod">
          <ac:chgData name="Tran Le My Linh 20210535" userId="aae6ad02-09fa-4286-94b0-68ca8baf5ba0" providerId="ADAL" clId="{A79B67AE-F289-284E-9BA4-8CA92A9BD520}" dt="2024-01-09T14:00:48.783" v="1050" actId="1076"/>
          <ac:picMkLst>
            <pc:docMk/>
            <pc:sldMk cId="3757494993" sldId="309"/>
            <ac:picMk id="3" creationId="{74548D18-1164-B2EB-39D1-1DC6DF7A018A}"/>
          </ac:picMkLst>
        </pc:picChg>
        <pc:picChg chg="add mod">
          <ac:chgData name="Tran Le My Linh 20210535" userId="aae6ad02-09fa-4286-94b0-68ca8baf5ba0" providerId="ADAL" clId="{A79B67AE-F289-284E-9BA4-8CA92A9BD520}" dt="2024-01-09T14:00:50.380" v="1051" actId="1076"/>
          <ac:picMkLst>
            <pc:docMk/>
            <pc:sldMk cId="3757494993" sldId="309"/>
            <ac:picMk id="5" creationId="{01EBE885-EF8D-0B0A-9863-0AE2E422CD7C}"/>
          </ac:picMkLst>
        </pc:picChg>
      </pc:sldChg>
      <pc:sldChg chg="addSp modSp mod">
        <pc:chgData name="Tran Le My Linh 20210535" userId="aae6ad02-09fa-4286-94b0-68ca8baf5ba0" providerId="ADAL" clId="{A79B67AE-F289-284E-9BA4-8CA92A9BD520}" dt="2024-01-10T06:20:19.501" v="1337"/>
        <pc:sldMkLst>
          <pc:docMk/>
          <pc:sldMk cId="2813543170" sldId="310"/>
        </pc:sldMkLst>
        <pc:spChg chg="mod">
          <ac:chgData name="Tran Le My Linh 20210535" userId="aae6ad02-09fa-4286-94b0-68ca8baf5ba0" providerId="ADAL" clId="{A79B67AE-F289-284E-9BA4-8CA92A9BD520}" dt="2024-01-09T15:50:21.383" v="1253" actId="34135"/>
          <ac:spMkLst>
            <pc:docMk/>
            <pc:sldMk cId="2813543170" sldId="310"/>
            <ac:spMk id="3" creationId="{00000000-0000-0000-0000-000000000000}"/>
          </ac:spMkLst>
        </pc:spChg>
        <pc:spChg chg="add mod">
          <ac:chgData name="Tran Le My Linh 20210535" userId="aae6ad02-09fa-4286-94b0-68ca8baf5ba0" providerId="ADAL" clId="{A79B67AE-F289-284E-9BA4-8CA92A9BD520}" dt="2024-01-10T06:20:19.501" v="1337"/>
          <ac:spMkLst>
            <pc:docMk/>
            <pc:sldMk cId="2813543170" sldId="310"/>
            <ac:spMk id="6" creationId="{3F4B5625-BB17-13D1-A335-40942A5B1FC5}"/>
          </ac:spMkLst>
        </pc:spChg>
        <pc:graphicFrameChg chg="modGraphic">
          <ac:chgData name="Tran Le My Linh 20210535" userId="aae6ad02-09fa-4286-94b0-68ca8baf5ba0" providerId="ADAL" clId="{A79B67AE-F289-284E-9BA4-8CA92A9BD520}" dt="2024-01-09T15:55:37.348" v="1260" actId="20577"/>
          <ac:graphicFrameMkLst>
            <pc:docMk/>
            <pc:sldMk cId="2813543170" sldId="310"/>
            <ac:graphicFrameMk id="5" creationId="{63CD0C3F-1698-FCB8-E3AD-7394F02FA69B}"/>
          </ac:graphicFrameMkLst>
        </pc:graphicFrameChg>
      </pc:sldChg>
      <pc:sldChg chg="addSp modSp modNotesTx">
        <pc:chgData name="Tran Le My Linh 20210535" userId="aae6ad02-09fa-4286-94b0-68ca8baf5ba0" providerId="ADAL" clId="{A79B67AE-F289-284E-9BA4-8CA92A9BD520}" dt="2024-01-10T06:19:59.240" v="1325"/>
        <pc:sldMkLst>
          <pc:docMk/>
          <pc:sldMk cId="4284583024" sldId="311"/>
        </pc:sldMkLst>
        <pc:spChg chg="add mod">
          <ac:chgData name="Tran Le My Linh 20210535" userId="aae6ad02-09fa-4286-94b0-68ca8baf5ba0" providerId="ADAL" clId="{A79B67AE-F289-284E-9BA4-8CA92A9BD520}" dt="2024-01-10T06:19:59.240" v="1325"/>
          <ac:spMkLst>
            <pc:docMk/>
            <pc:sldMk cId="4284583024" sldId="311"/>
            <ac:spMk id="4" creationId="{66111169-9111-EB54-8593-1989EE16544F}"/>
          </ac:spMkLst>
        </pc:spChg>
      </pc:sldChg>
    </pc:docChg>
  </pc:docChgLst>
  <pc:docChgLst>
    <pc:chgData name="Bui Khanh Linh 20214910" userId="d6a7b51d-2e64-4ce1-8d1c-756e7468bf73" providerId="ADAL" clId="{619A8318-9A06-4980-A7D4-481852DC591B}"/>
    <pc:docChg chg="undo custSel addSld delSld modSld sldOrd">
      <pc:chgData name="Bui Khanh Linh 20214910" userId="d6a7b51d-2e64-4ce1-8d1c-756e7468bf73" providerId="ADAL" clId="{619A8318-9A06-4980-A7D4-481852DC591B}" dt="2024-01-10T07:51:58.182" v="2631" actId="20577"/>
      <pc:docMkLst>
        <pc:docMk/>
      </pc:docMkLst>
      <pc:sldChg chg="modNotesTx">
        <pc:chgData name="Bui Khanh Linh 20214910" userId="d6a7b51d-2e64-4ce1-8d1c-756e7468bf73" providerId="ADAL" clId="{619A8318-9A06-4980-A7D4-481852DC591B}" dt="2024-01-10T06:08:52.790" v="2346"/>
        <pc:sldMkLst>
          <pc:docMk/>
          <pc:sldMk cId="0" sldId="256"/>
        </pc:sldMkLst>
      </pc:sldChg>
      <pc:sldChg chg="modNotesTx">
        <pc:chgData name="Bui Khanh Linh 20214910" userId="d6a7b51d-2e64-4ce1-8d1c-756e7468bf73" providerId="ADAL" clId="{619A8318-9A06-4980-A7D4-481852DC591B}" dt="2024-01-10T06:09:13.861" v="2347"/>
        <pc:sldMkLst>
          <pc:docMk/>
          <pc:sldMk cId="0" sldId="257"/>
        </pc:sldMkLst>
      </pc:sldChg>
      <pc:sldChg chg="modSp mod modNotesTx">
        <pc:chgData name="Bui Khanh Linh 20214910" userId="d6a7b51d-2e64-4ce1-8d1c-756e7468bf73" providerId="ADAL" clId="{619A8318-9A06-4980-A7D4-481852DC591B}" dt="2024-01-10T06:09:41.520" v="2354" actId="20577"/>
        <pc:sldMkLst>
          <pc:docMk/>
          <pc:sldMk cId="0" sldId="258"/>
        </pc:sldMkLst>
        <pc:spChg chg="mod">
          <ac:chgData name="Bui Khanh Linh 20214910" userId="d6a7b51d-2e64-4ce1-8d1c-756e7468bf73" providerId="ADAL" clId="{619A8318-9A06-4980-A7D4-481852DC591B}" dt="2024-01-09T13:45:55.757" v="287" actId="20577"/>
          <ac:spMkLst>
            <pc:docMk/>
            <pc:sldMk cId="0" sldId="258"/>
            <ac:spMk id="4" creationId="{00000000-0000-0000-0000-000000000000}"/>
          </ac:spMkLst>
        </pc:spChg>
        <pc:spChg chg="mod">
          <ac:chgData name="Bui Khanh Linh 20214910" userId="d6a7b51d-2e64-4ce1-8d1c-756e7468bf73" providerId="ADAL" clId="{619A8318-9A06-4980-A7D4-481852DC591B}" dt="2024-01-09T13:32:43.864" v="118" actId="20577"/>
          <ac:spMkLst>
            <pc:docMk/>
            <pc:sldMk cId="0" sldId="258"/>
            <ac:spMk id="7" creationId="{00000000-0000-0000-0000-000000000000}"/>
          </ac:spMkLst>
        </pc:spChg>
        <pc:spChg chg="mod">
          <ac:chgData name="Bui Khanh Linh 20214910" userId="d6a7b51d-2e64-4ce1-8d1c-756e7468bf73" providerId="ADAL" clId="{619A8318-9A06-4980-A7D4-481852DC591B}" dt="2024-01-09T13:30:57.773" v="20" actId="20577"/>
          <ac:spMkLst>
            <pc:docMk/>
            <pc:sldMk cId="0" sldId="258"/>
            <ac:spMk id="9" creationId="{00000000-0000-0000-0000-000000000000}"/>
          </ac:spMkLst>
        </pc:spChg>
        <pc:spChg chg="mod">
          <ac:chgData name="Bui Khanh Linh 20214910" userId="d6a7b51d-2e64-4ce1-8d1c-756e7468bf73" providerId="ADAL" clId="{619A8318-9A06-4980-A7D4-481852DC591B}" dt="2024-01-09T13:58:29.032" v="439" actId="20577"/>
          <ac:spMkLst>
            <pc:docMk/>
            <pc:sldMk cId="0" sldId="258"/>
            <ac:spMk id="10" creationId="{00000000-0000-0000-0000-000000000000}"/>
          </ac:spMkLst>
        </pc:spChg>
        <pc:spChg chg="mod">
          <ac:chgData name="Bui Khanh Linh 20214910" userId="d6a7b51d-2e64-4ce1-8d1c-756e7468bf73" providerId="ADAL" clId="{619A8318-9A06-4980-A7D4-481852DC591B}" dt="2024-01-09T13:31:23.147" v="30" actId="20577"/>
          <ac:spMkLst>
            <pc:docMk/>
            <pc:sldMk cId="0" sldId="258"/>
            <ac:spMk id="12" creationId="{00000000-0000-0000-0000-000000000000}"/>
          </ac:spMkLst>
        </pc:spChg>
        <pc:spChg chg="mod">
          <ac:chgData name="Bui Khanh Linh 20214910" userId="d6a7b51d-2e64-4ce1-8d1c-756e7468bf73" providerId="ADAL" clId="{619A8318-9A06-4980-A7D4-481852DC591B}" dt="2024-01-09T13:44:42.161" v="257" actId="20577"/>
          <ac:spMkLst>
            <pc:docMk/>
            <pc:sldMk cId="0" sldId="258"/>
            <ac:spMk id="13" creationId="{00000000-0000-0000-0000-000000000000}"/>
          </ac:spMkLst>
        </pc:spChg>
        <pc:spChg chg="mod">
          <ac:chgData name="Bui Khanh Linh 20214910" userId="d6a7b51d-2e64-4ce1-8d1c-756e7468bf73" providerId="ADAL" clId="{619A8318-9A06-4980-A7D4-481852DC591B}" dt="2024-01-09T13:31:27.741" v="40" actId="20577"/>
          <ac:spMkLst>
            <pc:docMk/>
            <pc:sldMk cId="0" sldId="258"/>
            <ac:spMk id="15" creationId="{00000000-0000-0000-0000-000000000000}"/>
          </ac:spMkLst>
        </pc:spChg>
        <pc:spChg chg="mod">
          <ac:chgData name="Bui Khanh Linh 20214910" userId="d6a7b51d-2e64-4ce1-8d1c-756e7468bf73" providerId="ADAL" clId="{619A8318-9A06-4980-A7D4-481852DC591B}" dt="2024-01-09T13:46:16.036" v="289" actId="14100"/>
          <ac:spMkLst>
            <pc:docMk/>
            <pc:sldMk cId="0" sldId="258"/>
            <ac:spMk id="16" creationId="{00000000-0000-0000-0000-000000000000}"/>
          </ac:spMkLst>
        </pc:spChg>
      </pc:sldChg>
      <pc:sldChg chg="addSp modSp mod modNotesTx">
        <pc:chgData name="Bui Khanh Linh 20214910" userId="d6a7b51d-2e64-4ce1-8d1c-756e7468bf73" providerId="ADAL" clId="{619A8318-9A06-4980-A7D4-481852DC591B}" dt="2024-01-09T15:31:44.742" v="1423" actId="20577"/>
        <pc:sldMkLst>
          <pc:docMk/>
          <pc:sldMk cId="0" sldId="259"/>
        </pc:sldMkLst>
        <pc:spChg chg="mod">
          <ac:chgData name="Bui Khanh Linh 20214910" userId="d6a7b51d-2e64-4ce1-8d1c-756e7468bf73" providerId="ADAL" clId="{619A8318-9A06-4980-A7D4-481852DC591B}" dt="2024-01-09T13:48:32.604" v="306" actId="20577"/>
          <ac:spMkLst>
            <pc:docMk/>
            <pc:sldMk cId="0" sldId="259"/>
            <ac:spMk id="4" creationId="{00000000-0000-0000-0000-000000000000}"/>
          </ac:spMkLst>
        </pc:spChg>
        <pc:spChg chg="mod">
          <ac:chgData name="Bui Khanh Linh 20214910" userId="d6a7b51d-2e64-4ce1-8d1c-756e7468bf73" providerId="ADAL" clId="{619A8318-9A06-4980-A7D4-481852DC591B}" dt="2024-01-09T14:37:22.227" v="806" actId="20577"/>
          <ac:spMkLst>
            <pc:docMk/>
            <pc:sldMk cId="0" sldId="259"/>
            <ac:spMk id="10" creationId="{00000000-0000-0000-0000-000000000000}"/>
          </ac:spMkLst>
        </pc:spChg>
        <pc:spChg chg="mod">
          <ac:chgData name="Bui Khanh Linh 20214910" userId="d6a7b51d-2e64-4ce1-8d1c-756e7468bf73" providerId="ADAL" clId="{619A8318-9A06-4980-A7D4-481852DC591B}" dt="2024-01-09T13:24:39.206" v="7" actId="20577"/>
          <ac:spMkLst>
            <pc:docMk/>
            <pc:sldMk cId="0" sldId="259"/>
            <ac:spMk id="17" creationId="{00000000-0000-0000-0000-000000000000}"/>
          </ac:spMkLst>
        </pc:spChg>
        <pc:spChg chg="add mod">
          <ac:chgData name="Bui Khanh Linh 20214910" userId="d6a7b51d-2e64-4ce1-8d1c-756e7468bf73" providerId="ADAL" clId="{619A8318-9A06-4980-A7D4-481852DC591B}" dt="2024-01-09T14:35:13.272" v="772" actId="20577"/>
          <ac:spMkLst>
            <pc:docMk/>
            <pc:sldMk cId="0" sldId="259"/>
            <ac:spMk id="19" creationId="{C8FE921F-FF39-9A6A-2AE2-2E7039DA5ADD}"/>
          </ac:spMkLst>
        </pc:spChg>
        <pc:spChg chg="add mod">
          <ac:chgData name="Bui Khanh Linh 20214910" userId="d6a7b51d-2e64-4ce1-8d1c-756e7468bf73" providerId="ADAL" clId="{619A8318-9A06-4980-A7D4-481852DC591B}" dt="2024-01-09T14:35:31.071" v="773"/>
          <ac:spMkLst>
            <pc:docMk/>
            <pc:sldMk cId="0" sldId="259"/>
            <ac:spMk id="21" creationId="{4532020F-CB44-EC98-5501-EE71878BB5B2}"/>
          </ac:spMkLst>
        </pc:spChg>
        <pc:spChg chg="add mod">
          <ac:chgData name="Bui Khanh Linh 20214910" userId="d6a7b51d-2e64-4ce1-8d1c-756e7468bf73" providerId="ADAL" clId="{619A8318-9A06-4980-A7D4-481852DC591B}" dt="2024-01-09T14:35:59.137" v="788" actId="1076"/>
          <ac:spMkLst>
            <pc:docMk/>
            <pc:sldMk cId="0" sldId="259"/>
            <ac:spMk id="22" creationId="{BA3DB309-3D6A-F73C-5530-5D9707A19B25}"/>
          </ac:spMkLst>
        </pc:spChg>
        <pc:spChg chg="add mod">
          <ac:chgData name="Bui Khanh Linh 20214910" userId="d6a7b51d-2e64-4ce1-8d1c-756e7468bf73" providerId="ADAL" clId="{619A8318-9A06-4980-A7D4-481852DC591B}" dt="2024-01-09T14:36:31.377" v="805" actId="20577"/>
          <ac:spMkLst>
            <pc:docMk/>
            <pc:sldMk cId="0" sldId="259"/>
            <ac:spMk id="23" creationId="{797E7104-AFC5-A479-A157-F686FB1958AB}"/>
          </ac:spMkLst>
        </pc:spChg>
        <pc:grpChg chg="mod">
          <ac:chgData name="Bui Khanh Linh 20214910" userId="d6a7b51d-2e64-4ce1-8d1c-756e7468bf73" providerId="ADAL" clId="{619A8318-9A06-4980-A7D4-481852DC591B}" dt="2024-01-09T14:35:50.542" v="787" actId="1076"/>
          <ac:grpSpMkLst>
            <pc:docMk/>
            <pc:sldMk cId="0" sldId="259"/>
            <ac:grpSpMk id="18" creationId="{0270A865-7979-81B5-2D95-D8A19B03D01D}"/>
          </ac:grpSpMkLst>
        </pc:grpChg>
      </pc:sldChg>
      <pc:sldChg chg="addSp delSp modSp mod ord modNotesTx">
        <pc:chgData name="Bui Khanh Linh 20214910" userId="d6a7b51d-2e64-4ce1-8d1c-756e7468bf73" providerId="ADAL" clId="{619A8318-9A06-4980-A7D4-481852DC591B}" dt="2024-01-10T07:51:58.182" v="2631" actId="20577"/>
        <pc:sldMkLst>
          <pc:docMk/>
          <pc:sldMk cId="0" sldId="260"/>
        </pc:sldMkLst>
        <pc:spChg chg="del mod">
          <ac:chgData name="Bui Khanh Linh 20214910" userId="d6a7b51d-2e64-4ce1-8d1c-756e7468bf73" providerId="ADAL" clId="{619A8318-9A06-4980-A7D4-481852DC591B}" dt="2024-01-09T13:49:36.586" v="326" actId="478"/>
          <ac:spMkLst>
            <pc:docMk/>
            <pc:sldMk cId="0" sldId="260"/>
            <ac:spMk id="5" creationId="{00000000-0000-0000-0000-000000000000}"/>
          </ac:spMkLst>
        </pc:spChg>
        <pc:spChg chg="add mod">
          <ac:chgData name="Bui Khanh Linh 20214910" userId="d6a7b51d-2e64-4ce1-8d1c-756e7468bf73" providerId="ADAL" clId="{619A8318-9A06-4980-A7D4-481852DC591B}" dt="2024-01-09T13:49:36.856" v="327"/>
          <ac:spMkLst>
            <pc:docMk/>
            <pc:sldMk cId="0" sldId="260"/>
            <ac:spMk id="9" creationId="{73BCB087-16BD-CA0F-20E1-28FD4A7F2A7B}"/>
          </ac:spMkLst>
        </pc:spChg>
        <pc:spChg chg="mod">
          <ac:chgData name="Bui Khanh Linh 20214910" userId="d6a7b51d-2e64-4ce1-8d1c-756e7468bf73" providerId="ADAL" clId="{619A8318-9A06-4980-A7D4-481852DC591B}" dt="2024-01-10T07:51:58.182" v="2631" actId="20577"/>
          <ac:spMkLst>
            <pc:docMk/>
            <pc:sldMk cId="0" sldId="260"/>
            <ac:spMk id="11" creationId="{00000000-0000-0000-0000-000000000000}"/>
          </ac:spMkLst>
        </pc:spChg>
        <pc:spChg chg="add mod">
          <ac:chgData name="Bui Khanh Linh 20214910" userId="d6a7b51d-2e64-4ce1-8d1c-756e7468bf73" providerId="ADAL" clId="{619A8318-9A06-4980-A7D4-481852DC591B}" dt="2024-01-09T15:32:17.955" v="1424" actId="20577"/>
          <ac:spMkLst>
            <pc:docMk/>
            <pc:sldMk cId="0" sldId="260"/>
            <ac:spMk id="13" creationId="{7C84D423-8890-86F8-298C-CB82B0C15095}"/>
          </ac:spMkLst>
        </pc:spChg>
      </pc:sldChg>
      <pc:sldChg chg="modSp mod">
        <pc:chgData name="Bui Khanh Linh 20214910" userId="d6a7b51d-2e64-4ce1-8d1c-756e7468bf73" providerId="ADAL" clId="{619A8318-9A06-4980-A7D4-481852DC591B}" dt="2024-01-09T14:04:13.083" v="499" actId="20577"/>
        <pc:sldMkLst>
          <pc:docMk/>
          <pc:sldMk cId="0" sldId="262"/>
        </pc:sldMkLst>
        <pc:spChg chg="mod">
          <ac:chgData name="Bui Khanh Linh 20214910" userId="d6a7b51d-2e64-4ce1-8d1c-756e7468bf73" providerId="ADAL" clId="{619A8318-9A06-4980-A7D4-481852DC591B}" dt="2024-01-09T14:04:13.083" v="499" actId="20577"/>
          <ac:spMkLst>
            <pc:docMk/>
            <pc:sldMk cId="0" sldId="262"/>
            <ac:spMk id="5" creationId="{00000000-0000-0000-0000-000000000000}"/>
          </ac:spMkLst>
        </pc:spChg>
        <pc:spChg chg="mod">
          <ac:chgData name="Bui Khanh Linh 20214910" userId="d6a7b51d-2e64-4ce1-8d1c-756e7468bf73" providerId="ADAL" clId="{619A8318-9A06-4980-A7D4-481852DC591B}" dt="2024-01-09T14:03:18.032" v="491" actId="113"/>
          <ac:spMkLst>
            <pc:docMk/>
            <pc:sldMk cId="0" sldId="262"/>
            <ac:spMk id="8" creationId="{00000000-0000-0000-0000-000000000000}"/>
          </ac:spMkLst>
        </pc:spChg>
        <pc:spChg chg="mod">
          <ac:chgData name="Bui Khanh Linh 20214910" userId="d6a7b51d-2e64-4ce1-8d1c-756e7468bf73" providerId="ADAL" clId="{619A8318-9A06-4980-A7D4-481852DC591B}" dt="2024-01-09T14:03:22.063" v="492" actId="113"/>
          <ac:spMkLst>
            <pc:docMk/>
            <pc:sldMk cId="0" sldId="262"/>
            <ac:spMk id="12" creationId="{00000000-0000-0000-0000-000000000000}"/>
          </ac:spMkLst>
        </pc:spChg>
        <pc:spChg chg="mod">
          <ac:chgData name="Bui Khanh Linh 20214910" userId="d6a7b51d-2e64-4ce1-8d1c-756e7468bf73" providerId="ADAL" clId="{619A8318-9A06-4980-A7D4-481852DC591B}" dt="2024-01-09T14:03:27.384" v="493" actId="113"/>
          <ac:spMkLst>
            <pc:docMk/>
            <pc:sldMk cId="0" sldId="262"/>
            <ac:spMk id="16" creationId="{00000000-0000-0000-0000-000000000000}"/>
          </ac:spMkLst>
        </pc:spChg>
      </pc:sldChg>
      <pc:sldChg chg="modSp mod">
        <pc:chgData name="Bui Khanh Linh 20214910" userId="d6a7b51d-2e64-4ce1-8d1c-756e7468bf73" providerId="ADAL" clId="{619A8318-9A06-4980-A7D4-481852DC591B}" dt="2024-01-09T14:19:45.321" v="571" actId="1076"/>
        <pc:sldMkLst>
          <pc:docMk/>
          <pc:sldMk cId="2702553163" sldId="264"/>
        </pc:sldMkLst>
        <pc:spChg chg="mod">
          <ac:chgData name="Bui Khanh Linh 20214910" userId="d6a7b51d-2e64-4ce1-8d1c-756e7468bf73" providerId="ADAL" clId="{619A8318-9A06-4980-A7D4-481852DC591B}" dt="2024-01-09T14:19:35.011" v="570" actId="34135"/>
          <ac:spMkLst>
            <pc:docMk/>
            <pc:sldMk cId="2702553163" sldId="264"/>
            <ac:spMk id="3" creationId="{00000000-0000-0000-0000-000000000000}"/>
          </ac:spMkLst>
        </pc:spChg>
        <pc:spChg chg="mod">
          <ac:chgData name="Bui Khanh Linh 20214910" userId="d6a7b51d-2e64-4ce1-8d1c-756e7468bf73" providerId="ADAL" clId="{619A8318-9A06-4980-A7D4-481852DC591B}" dt="2024-01-09T14:00:30.065" v="483" actId="255"/>
          <ac:spMkLst>
            <pc:docMk/>
            <pc:sldMk cId="2702553163" sldId="264"/>
            <ac:spMk id="4" creationId="{00000000-0000-0000-0000-000000000000}"/>
          </ac:spMkLst>
        </pc:spChg>
        <pc:spChg chg="mod">
          <ac:chgData name="Bui Khanh Linh 20214910" userId="d6a7b51d-2e64-4ce1-8d1c-756e7468bf73" providerId="ADAL" clId="{619A8318-9A06-4980-A7D4-481852DC591B}" dt="2024-01-09T14:19:45.321" v="571" actId="1076"/>
          <ac:spMkLst>
            <pc:docMk/>
            <pc:sldMk cId="2702553163" sldId="264"/>
            <ac:spMk id="9" creationId="{96B55B33-F979-0B24-E597-0BBAF6B6B749}"/>
          </ac:spMkLst>
        </pc:spChg>
        <pc:graphicFrameChg chg="mod">
          <ac:chgData name="Bui Khanh Linh 20214910" userId="d6a7b51d-2e64-4ce1-8d1c-756e7468bf73" providerId="ADAL" clId="{619A8318-9A06-4980-A7D4-481852DC591B}" dt="2024-01-09T14:19:45.321" v="571" actId="1076"/>
          <ac:graphicFrameMkLst>
            <pc:docMk/>
            <pc:sldMk cId="2702553163" sldId="264"/>
            <ac:graphicFrameMk id="10" creationId="{7D73399E-DEE2-AC7E-00A6-8DD1FC623F74}"/>
          </ac:graphicFrameMkLst>
        </pc:graphicFrameChg>
      </pc:sldChg>
      <pc:sldChg chg="del">
        <pc:chgData name="Bui Khanh Linh 20214910" userId="d6a7b51d-2e64-4ce1-8d1c-756e7468bf73" providerId="ADAL" clId="{619A8318-9A06-4980-A7D4-481852DC591B}" dt="2024-01-09T13:55:14.116" v="407" actId="47"/>
        <pc:sldMkLst>
          <pc:docMk/>
          <pc:sldMk cId="2018550956" sldId="268"/>
        </pc:sldMkLst>
      </pc:sldChg>
      <pc:sldChg chg="modSp mod">
        <pc:chgData name="Bui Khanh Linh 20214910" userId="d6a7b51d-2e64-4ce1-8d1c-756e7468bf73" providerId="ADAL" clId="{619A8318-9A06-4980-A7D4-481852DC591B}" dt="2024-01-09T14:18:31.326" v="555" actId="113"/>
        <pc:sldMkLst>
          <pc:docMk/>
          <pc:sldMk cId="841000100" sldId="270"/>
        </pc:sldMkLst>
        <pc:spChg chg="mod">
          <ac:chgData name="Bui Khanh Linh 20214910" userId="d6a7b51d-2e64-4ce1-8d1c-756e7468bf73" providerId="ADAL" clId="{619A8318-9A06-4980-A7D4-481852DC591B}" dt="2024-01-09T14:18:31.326" v="555" actId="113"/>
          <ac:spMkLst>
            <pc:docMk/>
            <pc:sldMk cId="841000100" sldId="270"/>
            <ac:spMk id="4" creationId="{00000000-0000-0000-0000-000000000000}"/>
          </ac:spMkLst>
        </pc:spChg>
      </pc:sldChg>
      <pc:sldChg chg="addSp delSp modSp mod">
        <pc:chgData name="Bui Khanh Linh 20214910" userId="d6a7b51d-2e64-4ce1-8d1c-756e7468bf73" providerId="ADAL" clId="{619A8318-9A06-4980-A7D4-481852DC591B}" dt="2024-01-09T14:18:50.992" v="561"/>
        <pc:sldMkLst>
          <pc:docMk/>
          <pc:sldMk cId="2116274082" sldId="272"/>
        </pc:sldMkLst>
        <pc:spChg chg="del">
          <ac:chgData name="Bui Khanh Linh 20214910" userId="d6a7b51d-2e64-4ce1-8d1c-756e7468bf73" providerId="ADAL" clId="{619A8318-9A06-4980-A7D4-481852DC591B}" dt="2024-01-09T13:59:44.502" v="472" actId="478"/>
          <ac:spMkLst>
            <pc:docMk/>
            <pc:sldMk cId="2116274082" sldId="272"/>
            <ac:spMk id="4" creationId="{00000000-0000-0000-0000-000000000000}"/>
          </ac:spMkLst>
        </pc:spChg>
        <pc:spChg chg="add del mod">
          <ac:chgData name="Bui Khanh Linh 20214910" userId="d6a7b51d-2e64-4ce1-8d1c-756e7468bf73" providerId="ADAL" clId="{619A8318-9A06-4980-A7D4-481852DC591B}" dt="2024-01-09T14:18:50.752" v="560" actId="478"/>
          <ac:spMkLst>
            <pc:docMk/>
            <pc:sldMk cId="2116274082" sldId="272"/>
            <ac:spMk id="9" creationId="{6E59F13B-89E6-9B99-4FDA-E79A4E5900C4}"/>
          </ac:spMkLst>
        </pc:spChg>
        <pc:spChg chg="add mod">
          <ac:chgData name="Bui Khanh Linh 20214910" userId="d6a7b51d-2e64-4ce1-8d1c-756e7468bf73" providerId="ADAL" clId="{619A8318-9A06-4980-A7D4-481852DC591B}" dt="2024-01-09T14:18:50.992" v="561"/>
          <ac:spMkLst>
            <pc:docMk/>
            <pc:sldMk cId="2116274082" sldId="272"/>
            <ac:spMk id="11" creationId="{4FE86A3A-8AF1-607E-9AA2-41652AB8783C}"/>
          </ac:spMkLst>
        </pc:spChg>
      </pc:sldChg>
      <pc:sldChg chg="addSp delSp modSp mod">
        <pc:chgData name="Bui Khanh Linh 20214910" userId="d6a7b51d-2e64-4ce1-8d1c-756e7468bf73" providerId="ADAL" clId="{619A8318-9A06-4980-A7D4-481852DC591B}" dt="2024-01-09T14:19:04.690" v="567"/>
        <pc:sldMkLst>
          <pc:docMk/>
          <pc:sldMk cId="3366862905" sldId="273"/>
        </pc:sldMkLst>
        <pc:spChg chg="mod">
          <ac:chgData name="Bui Khanh Linh 20214910" userId="d6a7b51d-2e64-4ce1-8d1c-756e7468bf73" providerId="ADAL" clId="{619A8318-9A06-4980-A7D4-481852DC591B}" dt="2024-01-09T14:06:27.661" v="513" actId="1076"/>
          <ac:spMkLst>
            <pc:docMk/>
            <pc:sldMk cId="3366862905" sldId="273"/>
            <ac:spMk id="3" creationId="{00000000-0000-0000-0000-000000000000}"/>
          </ac:spMkLst>
        </pc:spChg>
        <pc:spChg chg="del">
          <ac:chgData name="Bui Khanh Linh 20214910" userId="d6a7b51d-2e64-4ce1-8d1c-756e7468bf73" providerId="ADAL" clId="{619A8318-9A06-4980-A7D4-481852DC591B}" dt="2024-01-09T13:59:59.809" v="478" actId="478"/>
          <ac:spMkLst>
            <pc:docMk/>
            <pc:sldMk cId="3366862905" sldId="273"/>
            <ac:spMk id="4" creationId="{00000000-0000-0000-0000-000000000000}"/>
          </ac:spMkLst>
        </pc:spChg>
        <pc:spChg chg="mod">
          <ac:chgData name="Bui Khanh Linh 20214910" userId="d6a7b51d-2e64-4ce1-8d1c-756e7468bf73" providerId="ADAL" clId="{619A8318-9A06-4980-A7D4-481852DC591B}" dt="2024-01-09T14:06:36.579" v="514" actId="1076"/>
          <ac:spMkLst>
            <pc:docMk/>
            <pc:sldMk cId="3366862905" sldId="273"/>
            <ac:spMk id="9" creationId="{F79C119A-A4F0-1E34-ACBE-E649756B755A}"/>
          </ac:spMkLst>
        </pc:spChg>
        <pc:spChg chg="add del mod">
          <ac:chgData name="Bui Khanh Linh 20214910" userId="d6a7b51d-2e64-4ce1-8d1c-756e7468bf73" providerId="ADAL" clId="{619A8318-9A06-4980-A7D4-481852DC591B}" dt="2024-01-09T14:19:04.446" v="566" actId="478"/>
          <ac:spMkLst>
            <pc:docMk/>
            <pc:sldMk cId="3366862905" sldId="273"/>
            <ac:spMk id="12" creationId="{69C8BEA9-ECE8-A834-ACF2-96B7D99ADA11}"/>
          </ac:spMkLst>
        </pc:spChg>
        <pc:spChg chg="add mod">
          <ac:chgData name="Bui Khanh Linh 20214910" userId="d6a7b51d-2e64-4ce1-8d1c-756e7468bf73" providerId="ADAL" clId="{619A8318-9A06-4980-A7D4-481852DC591B}" dt="2024-01-09T14:19:04.690" v="567"/>
          <ac:spMkLst>
            <pc:docMk/>
            <pc:sldMk cId="3366862905" sldId="273"/>
            <ac:spMk id="13" creationId="{21967D72-7614-DA62-3A07-48C2B457440D}"/>
          </ac:spMkLst>
        </pc:spChg>
      </pc:sldChg>
      <pc:sldChg chg="delSp modSp mod modNotesTx">
        <pc:chgData name="Bui Khanh Linh 20214910" userId="d6a7b51d-2e64-4ce1-8d1c-756e7468bf73" providerId="ADAL" clId="{619A8318-9A06-4980-A7D4-481852DC591B}" dt="2024-01-09T15:35:30.027" v="1571" actId="20577"/>
        <pc:sldMkLst>
          <pc:docMk/>
          <pc:sldMk cId="4091782962" sldId="274"/>
        </pc:sldMkLst>
        <pc:spChg chg="mod">
          <ac:chgData name="Bui Khanh Linh 20214910" userId="d6a7b51d-2e64-4ce1-8d1c-756e7468bf73" providerId="ADAL" clId="{619A8318-9A06-4980-A7D4-481852DC591B}" dt="2024-01-09T15:35:30.027" v="1571" actId="20577"/>
          <ac:spMkLst>
            <pc:docMk/>
            <pc:sldMk cId="4091782962" sldId="274"/>
            <ac:spMk id="4" creationId="{00000000-0000-0000-0000-000000000000}"/>
          </ac:spMkLst>
        </pc:spChg>
        <pc:spChg chg="del">
          <ac:chgData name="Bui Khanh Linh 20214910" userId="d6a7b51d-2e64-4ce1-8d1c-756e7468bf73" providerId="ADAL" clId="{619A8318-9A06-4980-A7D4-481852DC591B}" dt="2024-01-09T13:48:47.605" v="319" actId="478"/>
          <ac:spMkLst>
            <pc:docMk/>
            <pc:sldMk cId="4091782962" sldId="274"/>
            <ac:spMk id="24" creationId="{E2D88355-46E5-7639-587B-BDF0DB804EA3}"/>
          </ac:spMkLst>
        </pc:spChg>
      </pc:sldChg>
      <pc:sldChg chg="addSp delSp modSp mod">
        <pc:chgData name="Bui Khanh Linh 20214910" userId="d6a7b51d-2e64-4ce1-8d1c-756e7468bf73" providerId="ADAL" clId="{619A8318-9A06-4980-A7D4-481852DC591B}" dt="2024-01-09T14:18:55.744" v="563"/>
        <pc:sldMkLst>
          <pc:docMk/>
          <pc:sldMk cId="2755921843" sldId="277"/>
        </pc:sldMkLst>
        <pc:spChg chg="del">
          <ac:chgData name="Bui Khanh Linh 20214910" userId="d6a7b51d-2e64-4ce1-8d1c-756e7468bf73" providerId="ADAL" clId="{619A8318-9A06-4980-A7D4-481852DC591B}" dt="2024-01-09T13:59:48.071" v="474" actId="478"/>
          <ac:spMkLst>
            <pc:docMk/>
            <pc:sldMk cId="2755921843" sldId="277"/>
            <ac:spMk id="4" creationId="{00000000-0000-0000-0000-000000000000}"/>
          </ac:spMkLst>
        </pc:spChg>
        <pc:spChg chg="add del mod">
          <ac:chgData name="Bui Khanh Linh 20214910" userId="d6a7b51d-2e64-4ce1-8d1c-756e7468bf73" providerId="ADAL" clId="{619A8318-9A06-4980-A7D4-481852DC591B}" dt="2024-01-09T14:18:55.502" v="562" actId="478"/>
          <ac:spMkLst>
            <pc:docMk/>
            <pc:sldMk cId="2755921843" sldId="277"/>
            <ac:spMk id="14" creationId="{E2CA00FB-53D6-08E3-B9F6-8885465101F3}"/>
          </ac:spMkLst>
        </pc:spChg>
        <pc:spChg chg="add mod">
          <ac:chgData name="Bui Khanh Linh 20214910" userId="d6a7b51d-2e64-4ce1-8d1c-756e7468bf73" providerId="ADAL" clId="{619A8318-9A06-4980-A7D4-481852DC591B}" dt="2024-01-09T14:18:55.744" v="563"/>
          <ac:spMkLst>
            <pc:docMk/>
            <pc:sldMk cId="2755921843" sldId="277"/>
            <ac:spMk id="16" creationId="{E03168F7-45A9-AD7A-4648-91CC688235E4}"/>
          </ac:spMkLst>
        </pc:spChg>
      </pc:sldChg>
      <pc:sldChg chg="del">
        <pc:chgData name="Bui Khanh Linh 20214910" userId="d6a7b51d-2e64-4ce1-8d1c-756e7468bf73" providerId="ADAL" clId="{619A8318-9A06-4980-A7D4-481852DC591B}" dt="2024-01-09T13:51:15.933" v="355" actId="47"/>
        <pc:sldMkLst>
          <pc:docMk/>
          <pc:sldMk cId="3986465067" sldId="278"/>
        </pc:sldMkLst>
      </pc:sldChg>
      <pc:sldChg chg="addSp delSp modSp mod">
        <pc:chgData name="Bui Khanh Linh 20214910" userId="d6a7b51d-2e64-4ce1-8d1c-756e7468bf73" providerId="ADAL" clId="{619A8318-9A06-4980-A7D4-481852DC591B}" dt="2024-01-09T14:20:20.549" v="575" actId="20577"/>
        <pc:sldMkLst>
          <pc:docMk/>
          <pc:sldMk cId="2101552348" sldId="281"/>
        </pc:sldMkLst>
        <pc:spChg chg="del">
          <ac:chgData name="Bui Khanh Linh 20214910" userId="d6a7b51d-2e64-4ce1-8d1c-756e7468bf73" providerId="ADAL" clId="{619A8318-9A06-4980-A7D4-481852DC591B}" dt="2024-01-09T14:00:40.428" v="484" actId="478"/>
          <ac:spMkLst>
            <pc:docMk/>
            <pc:sldMk cId="2101552348" sldId="281"/>
            <ac:spMk id="4" creationId="{00000000-0000-0000-0000-000000000000}"/>
          </ac:spMkLst>
        </pc:spChg>
        <pc:spChg chg="add mod">
          <ac:chgData name="Bui Khanh Linh 20214910" userId="d6a7b51d-2e64-4ce1-8d1c-756e7468bf73" providerId="ADAL" clId="{619A8318-9A06-4980-A7D4-481852DC591B}" dt="2024-01-09T14:00:40.692" v="485"/>
          <ac:spMkLst>
            <pc:docMk/>
            <pc:sldMk cId="2101552348" sldId="281"/>
            <ac:spMk id="7" creationId="{4045C029-89B9-A297-5013-7C1ADEB723F0}"/>
          </ac:spMkLst>
        </pc:spChg>
        <pc:graphicFrameChg chg="modGraphic">
          <ac:chgData name="Bui Khanh Linh 20214910" userId="d6a7b51d-2e64-4ce1-8d1c-756e7468bf73" providerId="ADAL" clId="{619A8318-9A06-4980-A7D4-481852DC591B}" dt="2024-01-09T14:20:20.549" v="575" actId="20577"/>
          <ac:graphicFrameMkLst>
            <pc:docMk/>
            <pc:sldMk cId="2101552348" sldId="281"/>
            <ac:graphicFrameMk id="12" creationId="{351C241C-7B65-9B22-D6B2-E2C4EB7EADA6}"/>
          </ac:graphicFrameMkLst>
        </pc:graphicFrameChg>
      </pc:sldChg>
      <pc:sldChg chg="modSp mod">
        <pc:chgData name="Bui Khanh Linh 20214910" userId="d6a7b51d-2e64-4ce1-8d1c-756e7468bf73" providerId="ADAL" clId="{619A8318-9A06-4980-A7D4-481852DC591B}" dt="2024-01-09T14:01:30.170" v="490" actId="20577"/>
        <pc:sldMkLst>
          <pc:docMk/>
          <pc:sldMk cId="3060944027" sldId="283"/>
        </pc:sldMkLst>
        <pc:spChg chg="mod">
          <ac:chgData name="Bui Khanh Linh 20214910" userId="d6a7b51d-2e64-4ce1-8d1c-756e7468bf73" providerId="ADAL" clId="{619A8318-9A06-4980-A7D4-481852DC591B}" dt="2024-01-09T14:01:30.170" v="490" actId="20577"/>
          <ac:spMkLst>
            <pc:docMk/>
            <pc:sldMk cId="3060944027" sldId="283"/>
            <ac:spMk id="4" creationId="{00000000-0000-0000-0000-000000000000}"/>
          </ac:spMkLst>
        </pc:spChg>
      </pc:sldChg>
      <pc:sldChg chg="delSp modSp mod ord modNotesTx">
        <pc:chgData name="Bui Khanh Linh 20214910" userId="d6a7b51d-2e64-4ce1-8d1c-756e7468bf73" providerId="ADAL" clId="{619A8318-9A06-4980-A7D4-481852DC591B}" dt="2024-01-10T06:09:53.670" v="2355" actId="20577"/>
        <pc:sldMkLst>
          <pc:docMk/>
          <pc:sldMk cId="1858508973" sldId="284"/>
        </pc:sldMkLst>
        <pc:spChg chg="mod">
          <ac:chgData name="Bui Khanh Linh 20214910" userId="d6a7b51d-2e64-4ce1-8d1c-756e7468bf73" providerId="ADAL" clId="{619A8318-9A06-4980-A7D4-481852DC591B}" dt="2024-01-09T13:48:16.324" v="305" actId="122"/>
          <ac:spMkLst>
            <pc:docMk/>
            <pc:sldMk cId="1858508973" sldId="284"/>
            <ac:spMk id="4" creationId="{57E954A9-7754-3375-6B78-D386820E64E2}"/>
          </ac:spMkLst>
        </pc:spChg>
        <pc:spChg chg="del">
          <ac:chgData name="Bui Khanh Linh 20214910" userId="d6a7b51d-2e64-4ce1-8d1c-756e7468bf73" providerId="ADAL" clId="{619A8318-9A06-4980-A7D4-481852DC591B}" dt="2024-01-09T13:48:12.696" v="304" actId="478"/>
          <ac:spMkLst>
            <pc:docMk/>
            <pc:sldMk cId="1858508973" sldId="284"/>
            <ac:spMk id="8" creationId="{9C340E14-B1F5-002A-B4F2-51B5B7066BA1}"/>
          </ac:spMkLst>
        </pc:spChg>
      </pc:sldChg>
      <pc:sldChg chg="addSp delSp modSp mod">
        <pc:chgData name="Bui Khanh Linh 20214910" userId="d6a7b51d-2e64-4ce1-8d1c-756e7468bf73" providerId="ADAL" clId="{619A8318-9A06-4980-A7D4-481852DC591B}" dt="2024-01-09T14:18:40.441" v="557"/>
        <pc:sldMkLst>
          <pc:docMk/>
          <pc:sldMk cId="2534251238" sldId="285"/>
        </pc:sldMkLst>
        <pc:spChg chg="del">
          <ac:chgData name="Bui Khanh Linh 20214910" userId="d6a7b51d-2e64-4ce1-8d1c-756e7468bf73" providerId="ADAL" clId="{619A8318-9A06-4980-A7D4-481852DC591B}" dt="2024-01-09T13:59:22.525" v="468" actId="478"/>
          <ac:spMkLst>
            <pc:docMk/>
            <pc:sldMk cId="2534251238" sldId="285"/>
            <ac:spMk id="4" creationId="{00000000-0000-0000-0000-000000000000}"/>
          </ac:spMkLst>
        </pc:spChg>
        <pc:spChg chg="add del mod">
          <ac:chgData name="Bui Khanh Linh 20214910" userId="d6a7b51d-2e64-4ce1-8d1c-756e7468bf73" providerId="ADAL" clId="{619A8318-9A06-4980-A7D4-481852DC591B}" dt="2024-01-09T14:18:40.186" v="556" actId="478"/>
          <ac:spMkLst>
            <pc:docMk/>
            <pc:sldMk cId="2534251238" sldId="285"/>
            <ac:spMk id="14" creationId="{FC449902-2F81-9680-B6DC-F91BD097915D}"/>
          </ac:spMkLst>
        </pc:spChg>
        <pc:spChg chg="add mod">
          <ac:chgData name="Bui Khanh Linh 20214910" userId="d6a7b51d-2e64-4ce1-8d1c-756e7468bf73" providerId="ADAL" clId="{619A8318-9A06-4980-A7D4-481852DC591B}" dt="2024-01-09T14:18:40.441" v="557"/>
          <ac:spMkLst>
            <pc:docMk/>
            <pc:sldMk cId="2534251238" sldId="285"/>
            <ac:spMk id="15" creationId="{B1C96DEE-7778-80D6-A264-88E35B424B7E}"/>
          </ac:spMkLst>
        </pc:spChg>
      </pc:sldChg>
      <pc:sldChg chg="delSp modSp del mod">
        <pc:chgData name="Bui Khanh Linh 20214910" userId="d6a7b51d-2e64-4ce1-8d1c-756e7468bf73" providerId="ADAL" clId="{619A8318-9A06-4980-A7D4-481852DC591B}" dt="2024-01-09T15:41:33.494" v="1591" actId="47"/>
        <pc:sldMkLst>
          <pc:docMk/>
          <pc:sldMk cId="3032785116" sldId="287"/>
        </pc:sldMkLst>
        <pc:spChg chg="mod">
          <ac:chgData name="Bui Khanh Linh 20214910" userId="d6a7b51d-2e64-4ce1-8d1c-756e7468bf73" providerId="ADAL" clId="{619A8318-9A06-4980-A7D4-481852DC591B}" dt="2024-01-09T13:50:39.144" v="343" actId="20577"/>
          <ac:spMkLst>
            <pc:docMk/>
            <pc:sldMk cId="3032785116" sldId="287"/>
            <ac:spMk id="4" creationId="{5A8A5AEB-40BA-62E4-E68F-40951741110B}"/>
          </ac:spMkLst>
        </pc:spChg>
        <pc:picChg chg="del">
          <ac:chgData name="Bui Khanh Linh 20214910" userId="d6a7b51d-2e64-4ce1-8d1c-756e7468bf73" providerId="ADAL" clId="{619A8318-9A06-4980-A7D4-481852DC591B}" dt="2024-01-09T15:41:31.689" v="1590" actId="478"/>
          <ac:picMkLst>
            <pc:docMk/>
            <pc:sldMk cId="3032785116" sldId="287"/>
            <ac:picMk id="5" creationId="{DCB0456E-B1A9-64C8-90B0-D96A868EA2A0}"/>
          </ac:picMkLst>
        </pc:picChg>
      </pc:sldChg>
      <pc:sldChg chg="addSp delSp modSp mod modNotesTx">
        <pc:chgData name="Bui Khanh Linh 20214910" userId="d6a7b51d-2e64-4ce1-8d1c-756e7468bf73" providerId="ADAL" clId="{619A8318-9A06-4980-A7D4-481852DC591B}" dt="2024-01-10T07:27:36.115" v="2513" actId="113"/>
        <pc:sldMkLst>
          <pc:docMk/>
          <pc:sldMk cId="1042716762" sldId="288"/>
        </pc:sldMkLst>
        <pc:spChg chg="mod">
          <ac:chgData name="Bui Khanh Linh 20214910" userId="d6a7b51d-2e64-4ce1-8d1c-756e7468bf73" providerId="ADAL" clId="{619A8318-9A06-4980-A7D4-481852DC591B}" dt="2024-01-09T13:50:42.803" v="345" actId="20577"/>
          <ac:spMkLst>
            <pc:docMk/>
            <pc:sldMk cId="1042716762" sldId="288"/>
            <ac:spMk id="6" creationId="{7B5B13C6-553D-58BB-15AD-EF29065E05E3}"/>
          </ac:spMkLst>
        </pc:spChg>
        <pc:spChg chg="add mod">
          <ac:chgData name="Bui Khanh Linh 20214910" userId="d6a7b51d-2e64-4ce1-8d1c-756e7468bf73" providerId="ADAL" clId="{619A8318-9A06-4980-A7D4-481852DC591B}" dt="2024-01-10T07:27:36.115" v="2513" actId="113"/>
          <ac:spMkLst>
            <pc:docMk/>
            <pc:sldMk cId="1042716762" sldId="288"/>
            <ac:spMk id="14" creationId="{945605CD-B9C4-9182-C6FD-3A36DFFE4BAC}"/>
          </ac:spMkLst>
        </pc:spChg>
        <pc:picChg chg="mod modCrop">
          <ac:chgData name="Bui Khanh Linh 20214910" userId="d6a7b51d-2e64-4ce1-8d1c-756e7468bf73" providerId="ADAL" clId="{619A8318-9A06-4980-A7D4-481852DC591B}" dt="2024-01-09T17:26:24.698" v="2258" actId="1076"/>
          <ac:picMkLst>
            <pc:docMk/>
            <pc:sldMk cId="1042716762" sldId="288"/>
            <ac:picMk id="5" creationId="{470896BE-D509-4DE2-6BB5-CB62C69CEE8D}"/>
          </ac:picMkLst>
        </pc:picChg>
        <pc:picChg chg="add del">
          <ac:chgData name="Bui Khanh Linh 20214910" userId="d6a7b51d-2e64-4ce1-8d1c-756e7468bf73" providerId="ADAL" clId="{619A8318-9A06-4980-A7D4-481852DC591B}" dt="2024-01-09T15:53:30.534" v="1917" actId="22"/>
          <ac:picMkLst>
            <pc:docMk/>
            <pc:sldMk cId="1042716762" sldId="288"/>
            <ac:picMk id="11" creationId="{A861B0B9-DA4D-7592-CFD6-A0F892DDB23C}"/>
          </ac:picMkLst>
        </pc:picChg>
        <pc:inkChg chg="add del">
          <ac:chgData name="Bui Khanh Linh 20214910" userId="d6a7b51d-2e64-4ce1-8d1c-756e7468bf73" providerId="ADAL" clId="{619A8318-9A06-4980-A7D4-481852DC591B}" dt="2024-01-09T17:16:37.657" v="2162" actId="9405"/>
          <ac:inkMkLst>
            <pc:docMk/>
            <pc:sldMk cId="1042716762" sldId="288"/>
            <ac:inkMk id="12" creationId="{3F9E8B03-8087-7B9D-825B-CDC87D101E1E}"/>
          </ac:inkMkLst>
        </pc:inkChg>
        <pc:inkChg chg="add">
          <ac:chgData name="Bui Khanh Linh 20214910" userId="d6a7b51d-2e64-4ce1-8d1c-756e7468bf73" providerId="ADAL" clId="{619A8318-9A06-4980-A7D4-481852DC591B}" dt="2024-01-09T17:16:44.216" v="2163" actId="9405"/>
          <ac:inkMkLst>
            <pc:docMk/>
            <pc:sldMk cId="1042716762" sldId="288"/>
            <ac:inkMk id="13" creationId="{D98BE928-ADC9-255F-D69E-DD385BC42F11}"/>
          </ac:inkMkLst>
        </pc:inkChg>
      </pc:sldChg>
      <pc:sldChg chg="addSp delSp modSp mod modNotesTx">
        <pc:chgData name="Bui Khanh Linh 20214910" userId="d6a7b51d-2e64-4ce1-8d1c-756e7468bf73" providerId="ADAL" clId="{619A8318-9A06-4980-A7D4-481852DC591B}" dt="2024-01-10T07:31:05.756" v="2521" actId="1076"/>
        <pc:sldMkLst>
          <pc:docMk/>
          <pc:sldMk cId="2935986357" sldId="289"/>
        </pc:sldMkLst>
        <pc:spChg chg="mod">
          <ac:chgData name="Bui Khanh Linh 20214910" userId="d6a7b51d-2e64-4ce1-8d1c-756e7468bf73" providerId="ADAL" clId="{619A8318-9A06-4980-A7D4-481852DC591B}" dt="2024-01-10T07:30:49.100" v="2517" actId="1076"/>
          <ac:spMkLst>
            <pc:docMk/>
            <pc:sldMk cId="2935986357" sldId="289"/>
            <ac:spMk id="4" creationId="{057BE088-1989-8312-EC2F-8FACCFC20D2E}"/>
          </ac:spMkLst>
        </pc:spChg>
        <pc:spChg chg="mod">
          <ac:chgData name="Bui Khanh Linh 20214910" userId="d6a7b51d-2e64-4ce1-8d1c-756e7468bf73" providerId="ADAL" clId="{619A8318-9A06-4980-A7D4-481852DC591B}" dt="2024-01-10T07:30:53.685" v="2518" actId="1076"/>
          <ac:spMkLst>
            <pc:docMk/>
            <pc:sldMk cId="2935986357" sldId="289"/>
            <ac:spMk id="8" creationId="{49838C0B-0FFF-826F-399F-16229184D82D}"/>
          </ac:spMkLst>
        </pc:spChg>
        <pc:spChg chg="add del mod">
          <ac:chgData name="Bui Khanh Linh 20214910" userId="d6a7b51d-2e64-4ce1-8d1c-756e7468bf73" providerId="ADAL" clId="{619A8318-9A06-4980-A7D4-481852DC591B}" dt="2024-01-10T07:30:43.953" v="2516" actId="21"/>
          <ac:spMkLst>
            <pc:docMk/>
            <pc:sldMk cId="2935986357" sldId="289"/>
            <ac:spMk id="9" creationId="{77B3D28F-835B-4D28-609A-679285E0E0BA}"/>
          </ac:spMkLst>
        </pc:spChg>
        <pc:spChg chg="add mod">
          <ac:chgData name="Bui Khanh Linh 20214910" userId="d6a7b51d-2e64-4ce1-8d1c-756e7468bf73" providerId="ADAL" clId="{619A8318-9A06-4980-A7D4-481852DC591B}" dt="2024-01-10T07:31:05.756" v="2521" actId="1076"/>
          <ac:spMkLst>
            <pc:docMk/>
            <pc:sldMk cId="2935986357" sldId="289"/>
            <ac:spMk id="13" creationId="{77B3D28F-835B-4D28-609A-679285E0E0BA}"/>
          </ac:spMkLst>
        </pc:spChg>
        <pc:picChg chg="add del mod">
          <ac:chgData name="Bui Khanh Linh 20214910" userId="d6a7b51d-2e64-4ce1-8d1c-756e7468bf73" providerId="ADAL" clId="{619A8318-9A06-4980-A7D4-481852DC591B}" dt="2024-01-10T07:30:43.953" v="2516" actId="21"/>
          <ac:picMkLst>
            <pc:docMk/>
            <pc:sldMk cId="2935986357" sldId="289"/>
            <ac:picMk id="6" creationId="{E2DC3FE5-C24E-E73C-D73C-03AFFB0EC9D5}"/>
          </ac:picMkLst>
        </pc:picChg>
        <pc:picChg chg="add del mod">
          <ac:chgData name="Bui Khanh Linh 20214910" userId="d6a7b51d-2e64-4ce1-8d1c-756e7468bf73" providerId="ADAL" clId="{619A8318-9A06-4980-A7D4-481852DC591B}" dt="2024-01-10T07:30:43.953" v="2516" actId="21"/>
          <ac:picMkLst>
            <pc:docMk/>
            <pc:sldMk cId="2935986357" sldId="289"/>
            <ac:picMk id="7" creationId="{43F2A3ED-A4AD-5DA6-7781-7F0AC00134B9}"/>
          </ac:picMkLst>
        </pc:picChg>
        <pc:picChg chg="add mod">
          <ac:chgData name="Bui Khanh Linh 20214910" userId="d6a7b51d-2e64-4ce1-8d1c-756e7468bf73" providerId="ADAL" clId="{619A8318-9A06-4980-A7D4-481852DC591B}" dt="2024-01-10T07:31:05.756" v="2521" actId="1076"/>
          <ac:picMkLst>
            <pc:docMk/>
            <pc:sldMk cId="2935986357" sldId="289"/>
            <ac:picMk id="11" creationId="{E2DC3FE5-C24E-E73C-D73C-03AFFB0EC9D5}"/>
          </ac:picMkLst>
        </pc:picChg>
        <pc:picChg chg="add mod">
          <ac:chgData name="Bui Khanh Linh 20214910" userId="d6a7b51d-2e64-4ce1-8d1c-756e7468bf73" providerId="ADAL" clId="{619A8318-9A06-4980-A7D4-481852DC591B}" dt="2024-01-10T07:31:05.756" v="2521" actId="1076"/>
          <ac:picMkLst>
            <pc:docMk/>
            <pc:sldMk cId="2935986357" sldId="289"/>
            <ac:picMk id="12" creationId="{43F2A3ED-A4AD-5DA6-7781-7F0AC00134B9}"/>
          </ac:picMkLst>
        </pc:picChg>
        <pc:cxnChg chg="add del mod">
          <ac:chgData name="Bui Khanh Linh 20214910" userId="d6a7b51d-2e64-4ce1-8d1c-756e7468bf73" providerId="ADAL" clId="{619A8318-9A06-4980-A7D4-481852DC591B}" dt="2024-01-10T07:30:43.953" v="2516" actId="21"/>
          <ac:cxnSpMkLst>
            <pc:docMk/>
            <pc:sldMk cId="2935986357" sldId="289"/>
            <ac:cxnSpMk id="10" creationId="{BA33B693-6028-C318-6BAD-2E171C6ADA39}"/>
          </ac:cxnSpMkLst>
        </pc:cxnChg>
        <pc:cxnChg chg="add mod">
          <ac:chgData name="Bui Khanh Linh 20214910" userId="d6a7b51d-2e64-4ce1-8d1c-756e7468bf73" providerId="ADAL" clId="{619A8318-9A06-4980-A7D4-481852DC591B}" dt="2024-01-10T07:31:05.756" v="2521" actId="1076"/>
          <ac:cxnSpMkLst>
            <pc:docMk/>
            <pc:sldMk cId="2935986357" sldId="289"/>
            <ac:cxnSpMk id="14" creationId="{BA33B693-6028-C318-6BAD-2E171C6ADA39}"/>
          </ac:cxnSpMkLst>
        </pc:cxnChg>
      </pc:sldChg>
      <pc:sldChg chg="modSp mod">
        <pc:chgData name="Bui Khanh Linh 20214910" userId="d6a7b51d-2e64-4ce1-8d1c-756e7468bf73" providerId="ADAL" clId="{619A8318-9A06-4980-A7D4-481852DC591B}" dt="2024-01-09T15:44:20.189" v="1887" actId="20577"/>
        <pc:sldMkLst>
          <pc:docMk/>
          <pc:sldMk cId="591096268" sldId="291"/>
        </pc:sldMkLst>
        <pc:spChg chg="mod">
          <ac:chgData name="Bui Khanh Linh 20214910" userId="d6a7b51d-2e64-4ce1-8d1c-756e7468bf73" providerId="ADAL" clId="{619A8318-9A06-4980-A7D4-481852DC591B}" dt="2024-01-09T15:44:20.189" v="1887" actId="20577"/>
          <ac:spMkLst>
            <pc:docMk/>
            <pc:sldMk cId="591096268" sldId="291"/>
            <ac:spMk id="5" creationId="{201817BE-85BE-8FAD-10F1-6634CFE44F48}"/>
          </ac:spMkLst>
        </pc:spChg>
        <pc:spChg chg="mod">
          <ac:chgData name="Bui Khanh Linh 20214910" userId="d6a7b51d-2e64-4ce1-8d1c-756e7468bf73" providerId="ADAL" clId="{619A8318-9A06-4980-A7D4-481852DC591B}" dt="2024-01-09T13:50:50.251" v="347" actId="20577"/>
          <ac:spMkLst>
            <pc:docMk/>
            <pc:sldMk cId="591096268" sldId="291"/>
            <ac:spMk id="6" creationId="{74D64A31-DF9C-0309-4960-B69495D7472A}"/>
          </ac:spMkLst>
        </pc:spChg>
      </pc:sldChg>
      <pc:sldChg chg="modSp mod">
        <pc:chgData name="Bui Khanh Linh 20214910" userId="d6a7b51d-2e64-4ce1-8d1c-756e7468bf73" providerId="ADAL" clId="{619A8318-9A06-4980-A7D4-481852DC591B}" dt="2024-01-09T13:50:58.856" v="351" actId="20577"/>
        <pc:sldMkLst>
          <pc:docMk/>
          <pc:sldMk cId="553750856" sldId="293"/>
        </pc:sldMkLst>
        <pc:spChg chg="mod">
          <ac:chgData name="Bui Khanh Linh 20214910" userId="d6a7b51d-2e64-4ce1-8d1c-756e7468bf73" providerId="ADAL" clId="{619A8318-9A06-4980-A7D4-481852DC591B}" dt="2024-01-09T13:50:58.856" v="351" actId="20577"/>
          <ac:spMkLst>
            <pc:docMk/>
            <pc:sldMk cId="553750856" sldId="293"/>
            <ac:spMk id="6" creationId="{093FF2D0-5E43-F3F6-9C22-408C65071575}"/>
          </ac:spMkLst>
        </pc:spChg>
      </pc:sldChg>
      <pc:sldChg chg="modSp mod">
        <pc:chgData name="Bui Khanh Linh 20214910" userId="d6a7b51d-2e64-4ce1-8d1c-756e7468bf73" providerId="ADAL" clId="{619A8318-9A06-4980-A7D4-481852DC591B}" dt="2024-01-09T13:51:02.330" v="353" actId="20577"/>
        <pc:sldMkLst>
          <pc:docMk/>
          <pc:sldMk cId="2104288660" sldId="296"/>
        </pc:sldMkLst>
        <pc:spChg chg="mod">
          <ac:chgData name="Bui Khanh Linh 20214910" userId="d6a7b51d-2e64-4ce1-8d1c-756e7468bf73" providerId="ADAL" clId="{619A8318-9A06-4980-A7D4-481852DC591B}" dt="2024-01-09T13:51:02.330" v="353" actId="20577"/>
          <ac:spMkLst>
            <pc:docMk/>
            <pc:sldMk cId="2104288660" sldId="296"/>
            <ac:spMk id="6" creationId="{8FAA4BD8-3B5E-8700-43D8-974F6F8C1711}"/>
          </ac:spMkLst>
        </pc:spChg>
      </pc:sldChg>
      <pc:sldChg chg="modSp mod modNotesTx">
        <pc:chgData name="Bui Khanh Linh 20214910" userId="d6a7b51d-2e64-4ce1-8d1c-756e7468bf73" providerId="ADAL" clId="{619A8318-9A06-4980-A7D4-481852DC591B}" dt="2024-01-10T07:24:03.458" v="2379" actId="20577"/>
        <pc:sldMkLst>
          <pc:docMk/>
          <pc:sldMk cId="862905648" sldId="297"/>
        </pc:sldMkLst>
        <pc:spChg chg="mod">
          <ac:chgData name="Bui Khanh Linh 20214910" userId="d6a7b51d-2e64-4ce1-8d1c-756e7468bf73" providerId="ADAL" clId="{619A8318-9A06-4980-A7D4-481852DC591B}" dt="2024-01-09T13:50:54.674" v="349" actId="20577"/>
          <ac:spMkLst>
            <pc:docMk/>
            <pc:sldMk cId="862905648" sldId="297"/>
            <ac:spMk id="6" creationId="{7F2D880E-1184-F3F7-E15A-C2C01DA329C1}"/>
          </ac:spMkLst>
        </pc:spChg>
      </pc:sldChg>
      <pc:sldChg chg="del">
        <pc:chgData name="Bui Khanh Linh 20214910" userId="d6a7b51d-2e64-4ce1-8d1c-756e7468bf73" providerId="ADAL" clId="{619A8318-9A06-4980-A7D4-481852DC591B}" dt="2024-01-09T13:53:02.590" v="385" actId="47"/>
        <pc:sldMkLst>
          <pc:docMk/>
          <pc:sldMk cId="1958264992" sldId="298"/>
        </pc:sldMkLst>
      </pc:sldChg>
      <pc:sldChg chg="addSp delSp modSp mod modNotesTx">
        <pc:chgData name="Bui Khanh Linh 20214910" userId="d6a7b51d-2e64-4ce1-8d1c-756e7468bf73" providerId="ADAL" clId="{619A8318-9A06-4980-A7D4-481852DC591B}" dt="2024-01-09T15:35:38.201" v="1589" actId="20577"/>
        <pc:sldMkLst>
          <pc:docMk/>
          <pc:sldMk cId="2464601162" sldId="300"/>
        </pc:sldMkLst>
        <pc:spChg chg="del mod">
          <ac:chgData name="Bui Khanh Linh 20214910" userId="d6a7b51d-2e64-4ce1-8d1c-756e7468bf73" providerId="ADAL" clId="{619A8318-9A06-4980-A7D4-481852DC591B}" dt="2024-01-09T13:49:27.252" v="324" actId="478"/>
          <ac:spMkLst>
            <pc:docMk/>
            <pc:sldMk cId="2464601162" sldId="300"/>
            <ac:spMk id="5" creationId="{00000000-0000-0000-0000-000000000000}"/>
          </ac:spMkLst>
        </pc:spChg>
        <pc:spChg chg="add mod">
          <ac:chgData name="Bui Khanh Linh 20214910" userId="d6a7b51d-2e64-4ce1-8d1c-756e7468bf73" providerId="ADAL" clId="{619A8318-9A06-4980-A7D4-481852DC591B}" dt="2024-01-09T15:35:38.201" v="1589" actId="20577"/>
          <ac:spMkLst>
            <pc:docMk/>
            <pc:sldMk cId="2464601162" sldId="300"/>
            <ac:spMk id="6" creationId="{262F6EE4-E08C-6E05-08A5-08447A7E4FB2}"/>
          </ac:spMkLst>
        </pc:spChg>
        <pc:spChg chg="mod">
          <ac:chgData name="Bui Khanh Linh 20214910" userId="d6a7b51d-2e64-4ce1-8d1c-756e7468bf73" providerId="ADAL" clId="{619A8318-9A06-4980-A7D4-481852DC591B}" dt="2024-01-09T14:50:17.864" v="884" actId="20577"/>
          <ac:spMkLst>
            <pc:docMk/>
            <pc:sldMk cId="2464601162" sldId="300"/>
            <ac:spMk id="11" creationId="{00000000-0000-0000-0000-000000000000}"/>
          </ac:spMkLst>
        </pc:spChg>
      </pc:sldChg>
      <pc:sldChg chg="addSp delSp modSp mod">
        <pc:chgData name="Bui Khanh Linh 20214910" userId="d6a7b51d-2e64-4ce1-8d1c-756e7468bf73" providerId="ADAL" clId="{619A8318-9A06-4980-A7D4-481852DC591B}" dt="2024-01-09T14:19:00.174" v="565"/>
        <pc:sldMkLst>
          <pc:docMk/>
          <pc:sldMk cId="2434815227" sldId="302"/>
        </pc:sldMkLst>
        <pc:spChg chg="del">
          <ac:chgData name="Bui Khanh Linh 20214910" userId="d6a7b51d-2e64-4ce1-8d1c-756e7468bf73" providerId="ADAL" clId="{619A8318-9A06-4980-A7D4-481852DC591B}" dt="2024-01-09T13:59:52.896" v="476" actId="478"/>
          <ac:spMkLst>
            <pc:docMk/>
            <pc:sldMk cId="2434815227" sldId="302"/>
            <ac:spMk id="4" creationId="{00000000-0000-0000-0000-000000000000}"/>
          </ac:spMkLst>
        </pc:spChg>
        <pc:spChg chg="mod">
          <ac:chgData name="Bui Khanh Linh 20214910" userId="d6a7b51d-2e64-4ce1-8d1c-756e7468bf73" providerId="ADAL" clId="{619A8318-9A06-4980-A7D4-481852DC591B}" dt="2024-01-09T14:08:44.122" v="544" actId="20577"/>
          <ac:spMkLst>
            <pc:docMk/>
            <pc:sldMk cId="2434815227" sldId="302"/>
            <ac:spMk id="13" creationId="{3FE0C53E-72FB-2A93-D3D8-039FFD041EF7}"/>
          </ac:spMkLst>
        </pc:spChg>
        <pc:spChg chg="add del mod">
          <ac:chgData name="Bui Khanh Linh 20214910" userId="d6a7b51d-2e64-4ce1-8d1c-756e7468bf73" providerId="ADAL" clId="{619A8318-9A06-4980-A7D4-481852DC591B}" dt="2024-01-09T14:18:59.918" v="564" actId="478"/>
          <ac:spMkLst>
            <pc:docMk/>
            <pc:sldMk cId="2434815227" sldId="302"/>
            <ac:spMk id="14" creationId="{EC1D2283-1E3C-EFC3-4BE1-A09D837D4094}"/>
          </ac:spMkLst>
        </pc:spChg>
        <pc:spChg chg="add mod">
          <ac:chgData name="Bui Khanh Linh 20214910" userId="d6a7b51d-2e64-4ce1-8d1c-756e7468bf73" providerId="ADAL" clId="{619A8318-9A06-4980-A7D4-481852DC591B}" dt="2024-01-09T14:19:00.174" v="565"/>
          <ac:spMkLst>
            <pc:docMk/>
            <pc:sldMk cId="2434815227" sldId="302"/>
            <ac:spMk id="15" creationId="{38F50AB2-F892-CF2F-0BDA-B182BF3CE7B7}"/>
          </ac:spMkLst>
        </pc:spChg>
      </pc:sldChg>
      <pc:sldChg chg="addSp delSp modSp mod">
        <pc:chgData name="Bui Khanh Linh 20214910" userId="d6a7b51d-2e64-4ce1-8d1c-756e7468bf73" providerId="ADAL" clId="{619A8318-9A06-4980-A7D4-481852DC591B}" dt="2024-01-09T14:18:45.964" v="559"/>
        <pc:sldMkLst>
          <pc:docMk/>
          <pc:sldMk cId="4098779054" sldId="303"/>
        </pc:sldMkLst>
        <pc:spChg chg="del">
          <ac:chgData name="Bui Khanh Linh 20214910" userId="d6a7b51d-2e64-4ce1-8d1c-756e7468bf73" providerId="ADAL" clId="{619A8318-9A06-4980-A7D4-481852DC591B}" dt="2024-01-09T13:59:40.327" v="470" actId="478"/>
          <ac:spMkLst>
            <pc:docMk/>
            <pc:sldMk cId="4098779054" sldId="303"/>
            <ac:spMk id="4" creationId="{00000000-0000-0000-0000-000000000000}"/>
          </ac:spMkLst>
        </pc:spChg>
        <pc:spChg chg="add del mod">
          <ac:chgData name="Bui Khanh Linh 20214910" userId="d6a7b51d-2e64-4ce1-8d1c-756e7468bf73" providerId="ADAL" clId="{619A8318-9A06-4980-A7D4-481852DC591B}" dt="2024-01-09T14:18:45.689" v="558" actId="478"/>
          <ac:spMkLst>
            <pc:docMk/>
            <pc:sldMk cId="4098779054" sldId="303"/>
            <ac:spMk id="13" creationId="{0F9C4F11-6E94-E0A9-AA06-C5C194A43E43}"/>
          </ac:spMkLst>
        </pc:spChg>
        <pc:spChg chg="add mod">
          <ac:chgData name="Bui Khanh Linh 20214910" userId="d6a7b51d-2e64-4ce1-8d1c-756e7468bf73" providerId="ADAL" clId="{619A8318-9A06-4980-A7D4-481852DC591B}" dt="2024-01-09T14:18:45.964" v="559"/>
          <ac:spMkLst>
            <pc:docMk/>
            <pc:sldMk cId="4098779054" sldId="303"/>
            <ac:spMk id="14" creationId="{2D713A0A-8702-62D8-7998-A062CAF097B2}"/>
          </ac:spMkLst>
        </pc:spChg>
      </pc:sldChg>
      <pc:sldChg chg="add del">
        <pc:chgData name="Bui Khanh Linh 20214910" userId="d6a7b51d-2e64-4ce1-8d1c-756e7468bf73" providerId="ADAL" clId="{619A8318-9A06-4980-A7D4-481852DC591B}" dt="2024-01-09T13:50:29.895" v="341" actId="47"/>
        <pc:sldMkLst>
          <pc:docMk/>
          <pc:sldMk cId="1415093905" sldId="304"/>
        </pc:sldMkLst>
      </pc:sldChg>
      <pc:sldChg chg="addSp delSp modSp add mod modNotesTx">
        <pc:chgData name="Bui Khanh Linh 20214910" userId="d6a7b51d-2e64-4ce1-8d1c-756e7468bf73" providerId="ADAL" clId="{619A8318-9A06-4980-A7D4-481852DC591B}" dt="2024-01-10T07:35:14.561" v="2561" actId="1076"/>
        <pc:sldMkLst>
          <pc:docMk/>
          <pc:sldMk cId="3387169181" sldId="305"/>
        </pc:sldMkLst>
        <pc:spChg chg="mod">
          <ac:chgData name="Bui Khanh Linh 20214910" userId="d6a7b51d-2e64-4ce1-8d1c-756e7468bf73" providerId="ADAL" clId="{619A8318-9A06-4980-A7D4-481852DC591B}" dt="2024-01-10T07:33:16.261" v="2546" actId="1076"/>
          <ac:spMkLst>
            <pc:docMk/>
            <pc:sldMk cId="3387169181" sldId="305"/>
            <ac:spMk id="3" creationId="{5C4A2B62-630B-5378-0643-03129B5601CE}"/>
          </ac:spMkLst>
        </pc:spChg>
        <pc:spChg chg="mod">
          <ac:chgData name="Bui Khanh Linh 20214910" userId="d6a7b51d-2e64-4ce1-8d1c-756e7468bf73" providerId="ADAL" clId="{619A8318-9A06-4980-A7D4-481852DC591B}" dt="2024-01-10T07:31:26.119" v="2522" actId="1076"/>
          <ac:spMkLst>
            <pc:docMk/>
            <pc:sldMk cId="3387169181" sldId="305"/>
            <ac:spMk id="4" creationId="{057BE088-1989-8312-EC2F-8FACCFC20D2E}"/>
          </ac:spMkLst>
        </pc:spChg>
        <pc:spChg chg="mod">
          <ac:chgData name="Bui Khanh Linh 20214910" userId="d6a7b51d-2e64-4ce1-8d1c-756e7468bf73" providerId="ADAL" clId="{619A8318-9A06-4980-A7D4-481852DC591B}" dt="2024-01-10T07:31:29.396" v="2523" actId="1076"/>
          <ac:spMkLst>
            <pc:docMk/>
            <pc:sldMk cId="3387169181" sldId="305"/>
            <ac:spMk id="8" creationId="{49838C0B-0FFF-826F-399F-16229184D82D}"/>
          </ac:spMkLst>
        </pc:spChg>
        <pc:picChg chg="add mod">
          <ac:chgData name="Bui Khanh Linh 20214910" userId="d6a7b51d-2e64-4ce1-8d1c-756e7468bf73" providerId="ADAL" clId="{619A8318-9A06-4980-A7D4-481852DC591B}" dt="2024-01-10T07:33:51.939" v="2550" actId="1076"/>
          <ac:picMkLst>
            <pc:docMk/>
            <pc:sldMk cId="3387169181" sldId="305"/>
            <ac:picMk id="6" creationId="{D3EB7E12-E81B-311D-4581-0E90CBE76B89}"/>
          </ac:picMkLst>
        </pc:picChg>
        <pc:picChg chg="add mod">
          <ac:chgData name="Bui Khanh Linh 20214910" userId="d6a7b51d-2e64-4ce1-8d1c-756e7468bf73" providerId="ADAL" clId="{619A8318-9A06-4980-A7D4-481852DC591B}" dt="2024-01-10T07:35:14.561" v="2561" actId="1076"/>
          <ac:picMkLst>
            <pc:docMk/>
            <pc:sldMk cId="3387169181" sldId="305"/>
            <ac:picMk id="9" creationId="{97DFEFCE-1690-4317-7FB2-4E7D8E5C91A1}"/>
          </ac:picMkLst>
        </pc:picChg>
        <pc:cxnChg chg="add mod">
          <ac:chgData name="Bui Khanh Linh 20214910" userId="d6a7b51d-2e64-4ce1-8d1c-756e7468bf73" providerId="ADAL" clId="{619A8318-9A06-4980-A7D4-481852DC591B}" dt="2024-01-10T07:33:51.939" v="2550" actId="1076"/>
          <ac:cxnSpMkLst>
            <pc:docMk/>
            <pc:sldMk cId="3387169181" sldId="305"/>
            <ac:cxnSpMk id="7" creationId="{F74F26D9-9DFA-FA9C-EE61-CCC188E71A77}"/>
          </ac:cxnSpMkLst>
        </pc:cxnChg>
        <pc:cxnChg chg="add del mod">
          <ac:chgData name="Bui Khanh Linh 20214910" userId="d6a7b51d-2e64-4ce1-8d1c-756e7468bf73" providerId="ADAL" clId="{619A8318-9A06-4980-A7D4-481852DC591B}" dt="2024-01-10T07:33:06.614" v="2543" actId="478"/>
          <ac:cxnSpMkLst>
            <pc:docMk/>
            <pc:sldMk cId="3387169181" sldId="305"/>
            <ac:cxnSpMk id="12" creationId="{934F2DD0-866B-C5F3-DB24-17494E37CE53}"/>
          </ac:cxnSpMkLst>
        </pc:cxnChg>
      </pc:sldChg>
      <pc:sldChg chg="delSp modSp add mod ord modNotesTx">
        <pc:chgData name="Bui Khanh Linh 20214910" userId="d6a7b51d-2e64-4ce1-8d1c-756e7468bf73" providerId="ADAL" clId="{619A8318-9A06-4980-A7D4-481852DC591B}" dt="2024-01-10T07:37:31.788" v="2565" actId="20577"/>
        <pc:sldMkLst>
          <pc:docMk/>
          <pc:sldMk cId="1478575777" sldId="307"/>
        </pc:sldMkLst>
        <pc:spChg chg="mod">
          <ac:chgData name="Bui Khanh Linh 20214910" userId="d6a7b51d-2e64-4ce1-8d1c-756e7468bf73" providerId="ADAL" clId="{619A8318-9A06-4980-A7D4-481852DC591B}" dt="2024-01-09T13:52:26.047" v="383" actId="20577"/>
          <ac:spMkLst>
            <pc:docMk/>
            <pc:sldMk cId="1478575777" sldId="307"/>
            <ac:spMk id="5" creationId="{7E30B3ED-78F0-046C-4050-5DB214E51C4C}"/>
          </ac:spMkLst>
        </pc:spChg>
        <pc:picChg chg="del">
          <ac:chgData name="Bui Khanh Linh 20214910" userId="d6a7b51d-2e64-4ce1-8d1c-756e7468bf73" providerId="ADAL" clId="{619A8318-9A06-4980-A7D4-481852DC591B}" dt="2024-01-09T13:52:27.960" v="384" actId="478"/>
          <ac:picMkLst>
            <pc:docMk/>
            <pc:sldMk cId="1478575777" sldId="307"/>
            <ac:picMk id="4" creationId="{CCCDB158-8975-342D-8C94-3D99FE545BA4}"/>
          </ac:picMkLst>
        </pc:picChg>
      </pc:sldChg>
      <pc:sldChg chg="add del">
        <pc:chgData name="Bui Khanh Linh 20214910" userId="d6a7b51d-2e64-4ce1-8d1c-756e7468bf73" providerId="ADAL" clId="{619A8318-9A06-4980-A7D4-481852DC591B}" dt="2024-01-09T13:52:12.005" v="374" actId="47"/>
        <pc:sldMkLst>
          <pc:docMk/>
          <pc:sldMk cId="1941631283" sldId="307"/>
        </pc:sldMkLst>
      </pc:sldChg>
      <pc:sldChg chg="addSp modSp add mod">
        <pc:chgData name="Bui Khanh Linh 20214910" userId="d6a7b51d-2e64-4ce1-8d1c-756e7468bf73" providerId="ADAL" clId="{619A8318-9A06-4980-A7D4-481852DC591B}" dt="2024-01-10T07:35:02.937" v="2560" actId="1076"/>
        <pc:sldMkLst>
          <pc:docMk/>
          <pc:sldMk cId="938581083" sldId="308"/>
        </pc:sldMkLst>
        <pc:spChg chg="mod">
          <ac:chgData name="Bui Khanh Linh 20214910" userId="d6a7b51d-2e64-4ce1-8d1c-756e7468bf73" providerId="ADAL" clId="{619A8318-9A06-4980-A7D4-481852DC591B}" dt="2024-01-10T07:34:17.956" v="2551" actId="1076"/>
          <ac:spMkLst>
            <pc:docMk/>
            <pc:sldMk cId="938581083" sldId="308"/>
            <ac:spMk id="4" creationId="{057BE088-1989-8312-EC2F-8FACCFC20D2E}"/>
          </ac:spMkLst>
        </pc:spChg>
        <pc:spChg chg="mod">
          <ac:chgData name="Bui Khanh Linh 20214910" userId="d6a7b51d-2e64-4ce1-8d1c-756e7468bf73" providerId="ADAL" clId="{619A8318-9A06-4980-A7D4-481852DC591B}" dt="2024-01-10T07:34:23.127" v="2552" actId="1076"/>
          <ac:spMkLst>
            <pc:docMk/>
            <pc:sldMk cId="938581083" sldId="308"/>
            <ac:spMk id="8" creationId="{49838C0B-0FFF-826F-399F-16229184D82D}"/>
          </ac:spMkLst>
        </pc:spChg>
        <pc:picChg chg="add mod">
          <ac:chgData name="Bui Khanh Linh 20214910" userId="d6a7b51d-2e64-4ce1-8d1c-756e7468bf73" providerId="ADAL" clId="{619A8318-9A06-4980-A7D4-481852DC591B}" dt="2024-01-10T07:35:02.937" v="2560" actId="1076"/>
          <ac:picMkLst>
            <pc:docMk/>
            <pc:sldMk cId="938581083" sldId="308"/>
            <ac:picMk id="6" creationId="{9FE829D5-6841-26D3-4DCB-4E9CBAE78B98}"/>
          </ac:picMkLst>
        </pc:picChg>
        <pc:picChg chg="add mod">
          <ac:chgData name="Bui Khanh Linh 20214910" userId="d6a7b51d-2e64-4ce1-8d1c-756e7468bf73" providerId="ADAL" clId="{619A8318-9A06-4980-A7D4-481852DC591B}" dt="2024-01-10T07:35:02.937" v="2560" actId="1076"/>
          <ac:picMkLst>
            <pc:docMk/>
            <pc:sldMk cId="938581083" sldId="308"/>
            <ac:picMk id="7" creationId="{A4693CF1-5D34-F500-F9C2-1064865AC356}"/>
          </ac:picMkLst>
        </pc:picChg>
        <pc:cxnChg chg="add mod">
          <ac:chgData name="Bui Khanh Linh 20214910" userId="d6a7b51d-2e64-4ce1-8d1c-756e7468bf73" providerId="ADAL" clId="{619A8318-9A06-4980-A7D4-481852DC591B}" dt="2024-01-10T07:35:02.937" v="2560" actId="1076"/>
          <ac:cxnSpMkLst>
            <pc:docMk/>
            <pc:sldMk cId="938581083" sldId="308"/>
            <ac:cxnSpMk id="9" creationId="{542F6C31-9595-4E65-63B3-2310CD740CA8}"/>
          </ac:cxnSpMkLst>
        </pc:cxnChg>
      </pc:sldChg>
      <pc:sldChg chg="modSp mod">
        <pc:chgData name="Bui Khanh Linh 20214910" userId="d6a7b51d-2e64-4ce1-8d1c-756e7468bf73" providerId="ADAL" clId="{619A8318-9A06-4980-A7D4-481852DC591B}" dt="2024-01-09T16:04:36.530" v="1930" actId="20577"/>
        <pc:sldMkLst>
          <pc:docMk/>
          <pc:sldMk cId="2813543170" sldId="310"/>
        </pc:sldMkLst>
        <pc:graphicFrameChg chg="mod modGraphic">
          <ac:chgData name="Bui Khanh Linh 20214910" userId="d6a7b51d-2e64-4ce1-8d1c-756e7468bf73" providerId="ADAL" clId="{619A8318-9A06-4980-A7D4-481852DC591B}" dt="2024-01-09T16:04:36.530" v="1930" actId="20577"/>
          <ac:graphicFrameMkLst>
            <pc:docMk/>
            <pc:sldMk cId="2813543170" sldId="310"/>
            <ac:graphicFrameMk id="5" creationId="{63CD0C3F-1698-FCB8-E3AD-7394F02FA69B}"/>
          </ac:graphicFrameMkLst>
        </pc:graphicFrameChg>
      </pc:sldChg>
      <pc:sldChg chg="addSp delSp modSp new mod modShow">
        <pc:chgData name="Bui Khanh Linh 20214910" userId="d6a7b51d-2e64-4ce1-8d1c-756e7468bf73" providerId="ADAL" clId="{619A8318-9A06-4980-A7D4-481852DC591B}" dt="2024-01-10T06:31:58.752" v="2377" actId="14100"/>
        <pc:sldMkLst>
          <pc:docMk/>
          <pc:sldMk cId="419738259" sldId="312"/>
        </pc:sldMkLst>
        <pc:spChg chg="add mod">
          <ac:chgData name="Bui Khanh Linh 20214910" userId="d6a7b51d-2e64-4ce1-8d1c-756e7468bf73" providerId="ADAL" clId="{619A8318-9A06-4980-A7D4-481852DC591B}" dt="2024-01-09T18:01:21.443" v="2342" actId="1076"/>
          <ac:spMkLst>
            <pc:docMk/>
            <pc:sldMk cId="419738259" sldId="312"/>
            <ac:spMk id="2" creationId="{AFF0A6ED-C3D7-E055-4BF0-08E964F230CB}"/>
          </ac:spMkLst>
        </pc:spChg>
        <pc:picChg chg="add del mod">
          <ac:chgData name="Bui Khanh Linh 20214910" userId="d6a7b51d-2e64-4ce1-8d1c-756e7468bf73" providerId="ADAL" clId="{619A8318-9A06-4980-A7D4-481852DC591B}" dt="2024-01-10T06:24:28.898" v="2356" actId="478"/>
          <ac:picMkLst>
            <pc:docMk/>
            <pc:sldMk cId="419738259" sldId="312"/>
            <ac:picMk id="4" creationId="{4CD95E79-1979-1E3F-4ACB-BE80278DCF77}"/>
          </ac:picMkLst>
        </pc:picChg>
        <pc:picChg chg="add del mod">
          <ac:chgData name="Bui Khanh Linh 20214910" userId="d6a7b51d-2e64-4ce1-8d1c-756e7468bf73" providerId="ADAL" clId="{619A8318-9A06-4980-A7D4-481852DC591B}" dt="2024-01-10T06:28:14.179" v="2366" actId="478"/>
          <ac:picMkLst>
            <pc:docMk/>
            <pc:sldMk cId="419738259" sldId="312"/>
            <ac:picMk id="5" creationId="{5CF04B55-69CF-A683-65CF-E4A80B93EA4F}"/>
          </ac:picMkLst>
        </pc:picChg>
        <pc:picChg chg="add del mod">
          <ac:chgData name="Bui Khanh Linh 20214910" userId="d6a7b51d-2e64-4ce1-8d1c-756e7468bf73" providerId="ADAL" clId="{619A8318-9A06-4980-A7D4-481852DC591B}" dt="2024-01-10T06:25:06.103" v="2361" actId="478"/>
          <ac:picMkLst>
            <pc:docMk/>
            <pc:sldMk cId="419738259" sldId="312"/>
            <ac:picMk id="6" creationId="{7BC902B1-3A7E-7D2F-9E13-EB98695765F5}"/>
          </ac:picMkLst>
        </pc:picChg>
        <pc:picChg chg="add del mod">
          <ac:chgData name="Bui Khanh Linh 20214910" userId="d6a7b51d-2e64-4ce1-8d1c-756e7468bf73" providerId="ADAL" clId="{619A8318-9A06-4980-A7D4-481852DC591B}" dt="2024-01-10T06:28:25.274" v="2370" actId="478"/>
          <ac:picMkLst>
            <pc:docMk/>
            <pc:sldMk cId="419738259" sldId="312"/>
            <ac:picMk id="8" creationId="{1651B67E-A952-97B8-537C-89F4DA583B1C}"/>
          </ac:picMkLst>
        </pc:picChg>
        <pc:picChg chg="add del mod">
          <ac:chgData name="Bui Khanh Linh 20214910" userId="d6a7b51d-2e64-4ce1-8d1c-756e7468bf73" providerId="ADAL" clId="{619A8318-9A06-4980-A7D4-481852DC591B}" dt="2024-01-10T06:31:14.298" v="2371" actId="478"/>
          <ac:picMkLst>
            <pc:docMk/>
            <pc:sldMk cId="419738259" sldId="312"/>
            <ac:picMk id="10" creationId="{71E810BE-44B5-305B-00FB-7B72DC941D38}"/>
          </ac:picMkLst>
        </pc:picChg>
        <pc:picChg chg="add mod">
          <ac:chgData name="Bui Khanh Linh 20214910" userId="d6a7b51d-2e64-4ce1-8d1c-756e7468bf73" providerId="ADAL" clId="{619A8318-9A06-4980-A7D4-481852DC591B}" dt="2024-01-10T06:31:21.317" v="2374" actId="14100"/>
          <ac:picMkLst>
            <pc:docMk/>
            <pc:sldMk cId="419738259" sldId="312"/>
            <ac:picMk id="12" creationId="{DB9DA1C5-CDC2-90FC-7CD8-EE6FA59E0B6C}"/>
          </ac:picMkLst>
        </pc:picChg>
        <pc:picChg chg="add mod">
          <ac:chgData name="Bui Khanh Linh 20214910" userId="d6a7b51d-2e64-4ce1-8d1c-756e7468bf73" providerId="ADAL" clId="{619A8318-9A06-4980-A7D4-481852DC591B}" dt="2024-01-10T06:31:58.752" v="2377" actId="14100"/>
          <ac:picMkLst>
            <pc:docMk/>
            <pc:sldMk cId="419738259" sldId="312"/>
            <ac:picMk id="14" creationId="{271587C9-36F3-D2D4-72C3-06B4970465B7}"/>
          </ac:picMkLst>
        </pc:picChg>
      </pc:sldChg>
    </pc:docChg>
  </pc:docChgLst>
  <pc:docChgLst>
    <pc:chgData name="Doan Ngoc Cuong 20210141" userId="S::cuong.dn210141@sis.hust.edu.vn::ad5e1bed-03f0-4914-aa25-528ea62a91eb" providerId="AD" clId="Web-{24EE19B0-7886-C97D-E855-C89FFA676538}"/>
    <pc:docChg chg="modSld">
      <pc:chgData name="Doan Ngoc Cuong 20210141" userId="S::cuong.dn210141@sis.hust.edu.vn::ad5e1bed-03f0-4914-aa25-528ea62a91eb" providerId="AD" clId="Web-{24EE19B0-7886-C97D-E855-C89FFA676538}" dt="2024-01-09T15:22:21.851" v="0" actId="14100"/>
      <pc:docMkLst>
        <pc:docMk/>
      </pc:docMkLst>
      <pc:sldChg chg="modSp">
        <pc:chgData name="Doan Ngoc Cuong 20210141" userId="S::cuong.dn210141@sis.hust.edu.vn::ad5e1bed-03f0-4914-aa25-528ea62a91eb" providerId="AD" clId="Web-{24EE19B0-7886-C97D-E855-C89FFA676538}" dt="2024-01-09T15:22:21.851" v="0" actId="14100"/>
        <pc:sldMkLst>
          <pc:docMk/>
          <pc:sldMk cId="862905648" sldId="297"/>
        </pc:sldMkLst>
        <pc:picChg chg="mod">
          <ac:chgData name="Doan Ngoc Cuong 20210141" userId="S::cuong.dn210141@sis.hust.edu.vn::ad5e1bed-03f0-4914-aa25-528ea62a91eb" providerId="AD" clId="Web-{24EE19B0-7886-C97D-E855-C89FFA676538}" dt="2024-01-09T15:22:21.851" v="0" actId="14100"/>
          <ac:picMkLst>
            <pc:docMk/>
            <pc:sldMk cId="862905648" sldId="297"/>
            <ac:picMk id="4" creationId="{E3AD8C7E-E369-7E3C-379E-E8C6707BE3DB}"/>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17:16:44.214"/>
    </inkml:context>
    <inkml:brush xml:id="br0">
      <inkml:brushProperty name="width" value="0.35" units="cm"/>
      <inkml:brushProperty name="height" value="0.35" units="cm"/>
      <inkml:brushProperty name="color" value="#FFFFFF"/>
    </inkml:brush>
  </inkml:definitions>
  <inkml:trace contextRef="#ctx0" brushRef="#br0">0 194 24575,'1'12'0,"0"1"0,0-1 0,1 0 0,1 0 0,0-1 0,1 1 0,0-1 0,0 1 0,1-1 0,1 0 0,13 19 0,-18-29 0,0 1 0,0-1 0,0 0 0,0 1 0,1-1 0,-1 0 0,0 0 0,1 0 0,-1 0 0,1 0 0,-1 0 0,1 0 0,-1-1 0,1 1 0,-1 0 0,1-1 0,0 1 0,-1-1 0,1 0 0,0 0 0,0 0 0,-1 1 0,3-2 0,-1 1 0,-1-1 0,1 0 0,-1 0 0,1 0 0,-1 0 0,0-1 0,1 1 0,-1-1 0,0 1 0,0-1 0,0 0 0,0 0 0,2-3 0,3-3 0,0-2 0,-1 1 0,0-1 0,-1 0 0,9-20 0,-6 1 0,-1 0 0,5-41 0,9-37 0,-21 105 0,1 0 0,0-1 0,-1 1 0,1 0 0,0 0 0,0-1 0,1 1 0,-1 0 0,0 0 0,1 0 0,-1 0 0,1 1 0,-1-1 0,1 0 0,0 1 0,3-3 0,-5 4 0,1 0 0,-1 0 0,1-1 0,-1 1 0,1 0 0,-1 0 0,1 0 0,-1 0 0,1 0 0,-1 0 0,1 0 0,-1 0 0,0 1 0,1-1 0,-1 0 0,1 0 0,-1 0 0,1 0 0,-1 1 0,0-1 0,1 0 0,-1 0 0,1 1 0,-1-1 0,0 0 0,1 1 0,-1-1 0,0 0 0,1 1 0,7 25 0,-5 30 0,-3-45 0,0 1 0,0-1 0,1 0 0,1 0 0,5 21 0,-6-29 0,1 0 0,-1 0 0,1 0 0,-1 0 0,1-1 0,0 1 0,0-1 0,0 1 0,0-1 0,1 0 0,-1 0 0,0 0 0,1 0 0,0 0 0,-1 0 0,1-1 0,0 1 0,0-1 0,0 0 0,0 0 0,0 0 0,0 0 0,0-1 0,1 1 0,4-1 0,2 1 0,0 0 0,0-1 0,0 0 0,0 0 0,0-1 0,0-1 0,0 0 0,0 0 0,0-1 0,-1 0 0,17-8 0,-21 8 0,1-1 0,-1 0 0,1 0 0,-1 0 0,0 0 0,-1-1 0,1 0 0,-1 0 0,0 0 0,0-1 0,-1 1 0,1-1 0,-1 0 0,-1 0 0,1 0 0,-1-1 0,0 1 0,2-13 0,-1 0 0,-2 11 0,0 0 0,1 1 0,0-1 0,0 1 0,0-1 0,6-9 0,-6 22 0,-1 1 0,1-1 0,-1 1 0,0 0 0,0 0 0,-1 6 0,0-1 0,0 3 0,0-1 0,1 1 0,1-1 0,3 15 0,-3-22 0,0-1 0,0 1 0,1-1 0,-1 0 0,1 0 0,1 0 0,-1 0 0,1 0 0,0-1 0,0 1 0,0-1 0,7 5 0,-3-2 0,1-1 0,-1 0 0,1 0 0,0-1 0,1-1 0,-1 1 0,1-2 0,0 1 0,0-1 0,0-1 0,0 1 0,1-2 0,-1 0 0,1 0 0,19-1 0,-22-1 0,0 0 0,-1-1 0,1 0 0,-1 0 0,1-1 0,-1 0 0,0 0 0,0-1 0,0 0 0,0 0 0,-1 0 0,1-1 0,-1 0 0,0 0 0,-1-1 0,1 0 0,-1 0 0,0 0 0,-1 0 0,0-1 0,6-12 0,0-1 0,1 0 0,-8 51 0,-3-30 0,-1 19 0,1 0 0,0-1 0,1 1 0,2 0 0,5 25 0,-6-40 0,0 1 0,0-1 0,0 0 0,1 1 0,0-1 0,0 0 0,0-1 0,1 1 0,0-1 0,-1 1 0,2-1 0,-1 0 0,0 0 0,1-1 0,0 1 0,0-1 0,0 0 0,0-1 0,0 1 0,0-1 0,1 0 0,10 3 0,-4-3-97,1-1-1,-1 0 1,1 0-1,0-1 1,0-1-1,-1 0 1,1-1-1,-1 0 1,1-1-1,-1 0 1,0-1-1,0-1 0,19-9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625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1" u="none" strike="noStrike">
                <a:solidFill>
                  <a:srgbClr val="000000"/>
                </a:solidFill>
                <a:effectLst/>
                <a:latin typeface="Times New Roman" panose="02020603050405020304" pitchFamily="18" charset="0"/>
              </a:rPr>
              <a:t>Good afternoon professor and everyone. My name’s Linh and today I will present you about our project: Face </a:t>
            </a:r>
            <a:r>
              <a:rPr lang="en-US" sz="1800" b="1" i="1" u="none" strike="noStrike">
                <a:solidFill>
                  <a:srgbClr val="000000"/>
                </a:solidFill>
                <a:effectLst/>
                <a:latin typeface="Times New Roman" panose="02020603050405020304" pitchFamily="18" charset="0"/>
              </a:rPr>
              <a:t>identification</a:t>
            </a:r>
            <a:endParaRPr lang="en-US" b="0">
              <a:effectLst/>
            </a:endParaRPr>
          </a:p>
          <a:p>
            <a:br>
              <a:rPr lang="en-US" b="0">
                <a:effectLst/>
              </a:rPr>
            </a:b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B2D66-1A0D-B4AD-161C-F39B37A2DA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357F2B-DC89-CFA6-9B94-11A02B710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E03D47-49F9-9294-163F-3B7C6894E2A0}"/>
              </a:ext>
            </a:extLst>
          </p:cNvPr>
          <p:cNvSpPr>
            <a:spLocks noGrp="1"/>
          </p:cNvSpPr>
          <p:nvPr>
            <p:ph type="body" idx="1"/>
          </p:nvPr>
        </p:nvSpPr>
        <p:spPr/>
        <p:txBody>
          <a:bodyPr/>
          <a:lstStyle/>
          <a:p>
            <a:r>
              <a:rPr lang="en-US"/>
              <a:t>SSD generates a fixed-size array of 8732 multiple shape bounding boxes and scores for object class instances within those boxes. And choose top 200 boxes with highest scores.</a:t>
            </a:r>
          </a:p>
          <a:p>
            <a:endParaRPr lang="en-US"/>
          </a:p>
          <a:p>
            <a:r>
              <a:rPr lang="en-US"/>
              <a:t>There are 4 main modules: VGG, Extras, Loc and conf</a:t>
            </a:r>
          </a:p>
          <a:p>
            <a:endParaRPr lang="en-US"/>
          </a:p>
        </p:txBody>
      </p:sp>
      <p:sp>
        <p:nvSpPr>
          <p:cNvPr id="4" name="Slide Number Placeholder 3">
            <a:extLst>
              <a:ext uri="{FF2B5EF4-FFF2-40B4-BE49-F238E27FC236}">
                <a16:creationId xmlns:a16="http://schemas.microsoft.com/office/drawing/2014/main" id="{07DFAE48-EEA5-8709-6C3A-6FACE42A189B}"/>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937091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07945-32E2-FE92-957D-5222DA78A2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045E17-F206-172C-4155-A0239B8766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9AAE1C-2C3E-CE2C-B8BC-A1B01DA5F123}"/>
              </a:ext>
            </a:extLst>
          </p:cNvPr>
          <p:cNvSpPr>
            <a:spLocks noGrp="1"/>
          </p:cNvSpPr>
          <p:nvPr>
            <p:ph type="body" idx="1"/>
          </p:nvPr>
        </p:nvSpPr>
        <p:spPr/>
        <p:txBody>
          <a:bodyPr/>
          <a:lstStyle/>
          <a:p>
            <a:pPr marL="171450" indent="-171450">
              <a:buFont typeface="Calibri"/>
              <a:buChar char="-"/>
            </a:pPr>
            <a:r>
              <a:rPr lang="en-US" b="1"/>
              <a:t>Yolov5 and Yolov5s:</a:t>
            </a:r>
            <a:r>
              <a:rPr lang="en-US"/>
              <a:t> In this section, we focus on deploying the YOLOv5s model, specifically tuned for the task of face detection. YOLO (You Only Look Once) is a state-of-the-art, real-time object detection system, and YOLOv8 is the latest in this series. The ’s’ in YOLOv5s stands for ’small’, indicating that this model is the smallest and fastest variant, making it ideal for applications that require real-time processing with limited computational resources.</a:t>
            </a:r>
          </a:p>
          <a:p>
            <a:pPr marL="171450" indent="-171450">
              <a:buFont typeface="Calibri"/>
              <a:buChar char="-"/>
            </a:pPr>
            <a:endParaRPr lang="en-US"/>
          </a:p>
        </p:txBody>
      </p:sp>
      <p:sp>
        <p:nvSpPr>
          <p:cNvPr id="4" name="Slide Number Placeholder 3">
            <a:extLst>
              <a:ext uri="{FF2B5EF4-FFF2-40B4-BE49-F238E27FC236}">
                <a16:creationId xmlns:a16="http://schemas.microsoft.com/office/drawing/2014/main" id="{8FD86290-9757-389F-6309-C6D294202094}"/>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1606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9E6A9-A069-59CB-CACA-FDC9EE0619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810EF9-9340-AB9E-4E8E-E504F72F07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C29E41-85D7-14D3-1A6D-504656B67E9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3C91EF-A0CC-3749-0123-4E927CD9BE2E}"/>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257662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0C9C4-4B81-4D4B-A201-3371E2A2E4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44A033-D1DF-7C30-3D35-564EE1AC50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5CF47C-6941-34F9-AB7F-393928C444D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E663B8-5C9A-75C3-4655-7ABF520C02A1}"/>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413256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8EB44-38C8-E476-A4CA-262742AAB1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FF70D2-C0E9-8D8F-398C-00BEEB8C4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1E11C3-BA1D-C1C0-A214-927EAAD1FA9C}"/>
              </a:ext>
            </a:extLst>
          </p:cNvPr>
          <p:cNvSpPr>
            <a:spLocks noGrp="1"/>
          </p:cNvSpPr>
          <p:nvPr>
            <p:ph type="body" idx="1"/>
          </p:nvPr>
        </p:nvSpPr>
        <p:spPr/>
        <p:txBody>
          <a:bodyPr/>
          <a:lstStyle/>
          <a:p>
            <a:r>
              <a:rPr lang="en-US"/>
              <a:t>For face alignment task, we use </a:t>
            </a:r>
            <a:r>
              <a:rPr lang="en-US" err="1"/>
              <a:t>ADNet</a:t>
            </a:r>
            <a:r>
              <a:rPr lang="en-US"/>
              <a:t> and MTCNN.</a:t>
            </a:r>
          </a:p>
        </p:txBody>
      </p:sp>
      <p:sp>
        <p:nvSpPr>
          <p:cNvPr id="4" name="Slide Number Placeholder 3">
            <a:extLst>
              <a:ext uri="{FF2B5EF4-FFF2-40B4-BE49-F238E27FC236}">
                <a16:creationId xmlns:a16="http://schemas.microsoft.com/office/drawing/2014/main" id="{9B93A490-8BEB-9CA8-67D5-882C7C2A633B}"/>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881219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0C9C4-4B81-4D4B-A201-3371E2A2E4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44A033-D1DF-7C30-3D35-564EE1AC50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5CF47C-6941-34F9-AB7F-393928C444D8}"/>
              </a:ext>
            </a:extLst>
          </p:cNvPr>
          <p:cNvSpPr>
            <a:spLocks noGrp="1"/>
          </p:cNvSpPr>
          <p:nvPr>
            <p:ph type="body" idx="1"/>
          </p:nvPr>
        </p:nvSpPr>
        <p:spPr/>
        <p:txBody>
          <a:bodyPr/>
          <a:lstStyle/>
          <a:p>
            <a:pPr marL="171450" indent="-171450">
              <a:buFont typeface="Calibri"/>
              <a:buChar char="-"/>
            </a:pPr>
            <a:r>
              <a:rPr lang="en-US" b="1" err="1"/>
              <a:t>ADNet</a:t>
            </a:r>
            <a:r>
              <a:rPr lang="en-US" b="1"/>
              <a:t> Research:</a:t>
            </a:r>
            <a:r>
              <a:rPr lang="en-US"/>
              <a:t> In our research on face alignment, we research the </a:t>
            </a:r>
            <a:r>
              <a:rPr lang="en-US" err="1"/>
              <a:t>ADNet</a:t>
            </a:r>
            <a:r>
              <a:rPr lang="en-US"/>
              <a:t> network developed by researcher... from Microsoft Research Asia. This network solves the problem of skew in the error distribution of facial feature points.</a:t>
            </a:r>
          </a:p>
        </p:txBody>
      </p:sp>
      <p:sp>
        <p:nvSpPr>
          <p:cNvPr id="4" name="Slide Number Placeholder 3">
            <a:extLst>
              <a:ext uri="{FF2B5EF4-FFF2-40B4-BE49-F238E27FC236}">
                <a16:creationId xmlns:a16="http://schemas.microsoft.com/office/drawing/2014/main" id="{A4E663B8-5C9A-75C3-4655-7ABF520C02A1}"/>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670671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8EB44-38C8-E476-A4CA-262742AAB1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FF70D2-C0E9-8D8F-398C-00BEEB8C4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1E11C3-BA1D-C1C0-A214-927EAAD1FA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B93A490-8BEB-9CA8-67D5-882C7C2A633B}"/>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675826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mentioned, we need to extract facial features, so our model will use an image as input, train it on the model and create an embedding vector. If we want to compare two images, we only need those embedding vectors to compare the distance between them</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340803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Inception V2 was a module that designed to reduce the complexity of convolution network. This module makes convolution network going to be wider than deeper. Inception V2 has three different type modules said A, B, C. They are showed by figure 3</a:t>
            </a:r>
          </a:p>
          <a:p>
            <a:r>
              <a:rPr lang="en-US" sz="1050" b="1">
                <a:highlight>
                  <a:srgbClr val="FFFF00"/>
                </a:highlight>
              </a:rPr>
              <a:t>- The fist module (A), showed by Figure 3.a. This module replaces the 5x5 convolutions with 3x3 convolutions. </a:t>
            </a:r>
            <a:r>
              <a:rPr lang="en-US" sz="1050"/>
              <a:t>(improvement purposes: A 3x3 convolutional filter has fewer parameters than a 5x5 filter. The number of parameters in a convolutional layer is proportional to the square of the filter size. Therefore, a smaller filter reduces the number of learnable parameters, making the model more parameter-efficient. The computational cost of performing convolutions with 3x3 filters is generally lower than that of larger filters. )</a:t>
            </a:r>
          </a:p>
          <a:p>
            <a:r>
              <a:rPr lang="en-US" sz="1050">
                <a:solidFill>
                  <a:srgbClr val="FF0000"/>
                </a:solidFill>
              </a:rPr>
              <a:t>&gt;&gt;&gt;&gt;&gt;&gt;Overall, the use of 3x3 convolutions provides a good balance between capturing complex patterns, reducing the number of parameters, and maintaining computational efficiency, contributing to improved performance in convolutional neural networks.&lt;&lt;&lt;&lt;&lt;</a:t>
            </a:r>
            <a:endParaRPr lang="en-US" sz="1050"/>
          </a:p>
          <a:p>
            <a:r>
              <a:rPr lang="en-US" sz="1050" b="1"/>
              <a:t>- By factorized convolutions filter size n x n into 1 x n and n x 1 convolutions, found their method 33% cheaper than the single 3x3 convolution. This was showed by Figure 3.b as module B. </a:t>
            </a:r>
          </a:p>
          <a:p>
            <a:r>
              <a:rPr lang="en-US" sz="1050" b="1"/>
              <a:t>Moreover, the filter was expanded that followed the principle of higher dimensional representations are easier to process locally within a network. The expanded module was showed by figure 3.c. </a:t>
            </a:r>
          </a:p>
          <a:p>
            <a:endParaRPr lang="en-US"/>
          </a:p>
          <a:p>
            <a:r>
              <a:rPr lang="en-US"/>
              <a:t>=- In summary, Inception V2's modules A, B, and C aim to simplify convolutional networks by utilizing more efficient convolutional operations, such as replacing 5x5 convolutions with 3x3 convolutions and employing factorized convolutions. </a:t>
            </a:r>
          </a:p>
          <a:p>
            <a:r>
              <a:rPr lang="en-US"/>
              <a:t>=- Our input size is 112x112, after passing inception v2 model we have an output of 1 embedding vector of 128 dimensions, we use triplet loss for this model so that they can identify 2 similar people as anchor and positive, and the different person is negative</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102313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lnSpc>
                <a:spcPts val="2799"/>
              </a:lnSpc>
              <a:buNone/>
            </a:pPr>
            <a:r>
              <a:rPr lang="en-US" b="0" i="0">
                <a:solidFill>
                  <a:srgbClr val="3C4043"/>
                </a:solidFill>
                <a:effectLst/>
                <a:latin typeface="Roboto" panose="02000000000000000000" pitchFamily="2" charset="0"/>
              </a:rPr>
              <a:t>Introducing the online triple loss method, which automatically selects the triples in each training session. Unlike the original triplet loss, where the triples are predetermined, the online triplet loss computes the useful triples on the fly. For each batch, an anchor sample is selected and positive and negative samples are dynamically selected based on the current model state. In a series of B samples, B embeddings are computed, leading to a potential maximum of B^3 triples. However, not all of these triplets are valid, as ensuring a sufficient number of positives and negatives can be challenging.</a:t>
            </a: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640490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1" u="none" strike="noStrike">
                <a:solidFill>
                  <a:srgbClr val="0E101A"/>
                </a:solidFill>
                <a:effectLst/>
                <a:latin typeface="Times New Roman" panose="02020603050405020304" pitchFamily="18" charset="0"/>
              </a:rPr>
              <a:t>Our project solves the task of </a:t>
            </a:r>
            <a:r>
              <a:rPr lang="en-US" sz="1800" b="1" i="1" u="none" strike="noStrike">
                <a:solidFill>
                  <a:srgbClr val="0E101A"/>
                </a:solidFill>
                <a:effectLst/>
                <a:latin typeface="Times New Roman" panose="02020603050405020304" pitchFamily="18" charset="0"/>
              </a:rPr>
              <a:t>distinguishing</a:t>
            </a:r>
            <a:r>
              <a:rPr lang="en-US" sz="1800" b="0" i="1" u="none" strike="noStrike">
                <a:solidFill>
                  <a:srgbClr val="0E101A"/>
                </a:solidFill>
                <a:effectLst/>
                <a:latin typeface="Times New Roman" panose="02020603050405020304" pitchFamily="18" charset="0"/>
              </a:rPr>
              <a:t> whether </a:t>
            </a:r>
            <a:r>
              <a:rPr lang="en-US" sz="1800" b="1" i="1" u="none" strike="noStrike">
                <a:solidFill>
                  <a:srgbClr val="0E101A"/>
                </a:solidFill>
                <a:effectLst/>
                <a:latin typeface="Times New Roman" panose="02020603050405020304" pitchFamily="18" charset="0"/>
              </a:rPr>
              <a:t>two photos</a:t>
            </a:r>
            <a:r>
              <a:rPr lang="en-US" sz="1800" b="0" i="1" u="none" strike="noStrike">
                <a:solidFill>
                  <a:srgbClr val="0E101A"/>
                </a:solidFill>
                <a:effectLst/>
                <a:latin typeface="Times New Roman" panose="02020603050405020304" pitchFamily="18" charset="0"/>
              </a:rPr>
              <a:t> belong to the </a:t>
            </a:r>
            <a:r>
              <a:rPr lang="en-US" sz="1800" b="1" i="1" u="none" strike="noStrike">
                <a:solidFill>
                  <a:srgbClr val="0E101A"/>
                </a:solidFill>
                <a:effectLst/>
                <a:latin typeface="Times New Roman" panose="02020603050405020304" pitchFamily="18" charset="0"/>
              </a:rPr>
              <a:t>same person</a:t>
            </a:r>
            <a:r>
              <a:rPr lang="en-US" sz="1800" b="0" i="1" u="none" strike="noStrike">
                <a:solidFill>
                  <a:srgbClr val="0E101A"/>
                </a:solidFill>
                <a:effectLst/>
                <a:latin typeface="Times New Roman" panose="02020603050405020304" pitchFamily="18" charset="0"/>
              </a:rPr>
              <a:t> or not.</a:t>
            </a:r>
            <a:endParaRPr lang="en-US" b="0">
              <a:effectLst/>
            </a:endParaRPr>
          </a:p>
          <a:p>
            <a:pPr rtl="0">
              <a:spcBef>
                <a:spcPts val="0"/>
              </a:spcBef>
              <a:spcAft>
                <a:spcPts val="0"/>
              </a:spcAft>
            </a:pPr>
            <a:r>
              <a:rPr lang="en-US" sz="1800" b="0" i="1" u="none" strike="noStrike">
                <a:solidFill>
                  <a:srgbClr val="0E101A"/>
                </a:solidFill>
                <a:effectLst/>
                <a:latin typeface="Times New Roman" panose="02020603050405020304" pitchFamily="18" charset="0"/>
              </a:rPr>
              <a:t>Our input is a portrait photo. </a:t>
            </a:r>
            <a:endParaRPr lang="en-US" b="0">
              <a:effectLst/>
            </a:endParaRPr>
          </a:p>
          <a:p>
            <a:pPr rtl="0">
              <a:spcBef>
                <a:spcPts val="0"/>
              </a:spcBef>
              <a:spcAft>
                <a:spcPts val="0"/>
              </a:spcAft>
            </a:pPr>
            <a:r>
              <a:rPr lang="en-US" sz="1800" b="0" i="1" u="none" strike="noStrike">
                <a:solidFill>
                  <a:srgbClr val="0E101A"/>
                </a:solidFill>
                <a:effectLst/>
                <a:latin typeface="Times New Roman" panose="02020603050405020304" pitchFamily="18" charset="0"/>
              </a:rPr>
              <a:t>After undergoing </a:t>
            </a:r>
            <a:r>
              <a:rPr lang="en-US" sz="1800" b="1" i="1" u="none" strike="noStrike">
                <a:solidFill>
                  <a:srgbClr val="0E101A"/>
                </a:solidFill>
                <a:effectLst/>
                <a:latin typeface="Times New Roman" panose="02020603050405020304" pitchFamily="18" charset="0"/>
              </a:rPr>
              <a:t>face detection</a:t>
            </a:r>
            <a:r>
              <a:rPr lang="en-US" sz="1800" b="0" i="1" u="none" strike="noStrike">
                <a:solidFill>
                  <a:srgbClr val="0E101A"/>
                </a:solidFill>
                <a:effectLst/>
                <a:latin typeface="Times New Roman" panose="02020603050405020304" pitchFamily="18" charset="0"/>
              </a:rPr>
              <a:t>, the photo proceeds to task 2, where we</a:t>
            </a:r>
            <a:r>
              <a:rPr lang="en-US" sz="1800" b="1" i="1" u="none" strike="noStrike">
                <a:solidFill>
                  <a:srgbClr val="0E101A"/>
                </a:solidFill>
                <a:effectLst/>
                <a:latin typeface="Times New Roman" panose="02020603050405020304" pitchFamily="18" charset="0"/>
              </a:rPr>
              <a:t> extract facial features,</a:t>
            </a:r>
            <a:r>
              <a:rPr lang="en-US" sz="1800" b="0" i="1" u="none" strike="noStrike">
                <a:solidFill>
                  <a:srgbClr val="0E101A"/>
                </a:solidFill>
                <a:effectLst/>
                <a:latin typeface="Times New Roman" panose="02020603050405020304" pitchFamily="18" charset="0"/>
              </a:rPr>
              <a:t> resulting in a </a:t>
            </a:r>
            <a:r>
              <a:rPr lang="en-US" sz="1800" b="1" i="1" u="none" strike="noStrike">
                <a:solidFill>
                  <a:srgbClr val="0E101A"/>
                </a:solidFill>
                <a:effectLst/>
                <a:latin typeface="Times New Roman" panose="02020603050405020304" pitchFamily="18" charset="0"/>
              </a:rPr>
              <a:t>vector </a:t>
            </a:r>
            <a:r>
              <a:rPr lang="en-US" sz="1800" b="0" i="1" u="none" strike="noStrike">
                <a:solidFill>
                  <a:srgbClr val="0E101A"/>
                </a:solidFill>
                <a:effectLst/>
                <a:latin typeface="Times New Roman" panose="02020603050405020304" pitchFamily="18" charset="0"/>
              </a:rPr>
              <a:t>containing these characteristics. </a:t>
            </a:r>
            <a:endParaRPr lang="en-US" b="0">
              <a:effectLst/>
            </a:endParaRPr>
          </a:p>
          <a:p>
            <a:pPr rtl="0">
              <a:spcBef>
                <a:spcPts val="0"/>
              </a:spcBef>
              <a:spcAft>
                <a:spcPts val="0"/>
              </a:spcAft>
            </a:pPr>
            <a:r>
              <a:rPr lang="en-US" sz="1800" b="0" i="1" u="none" strike="noStrike">
                <a:solidFill>
                  <a:srgbClr val="0E101A"/>
                </a:solidFill>
                <a:effectLst/>
                <a:latin typeface="Times New Roman" panose="02020603050405020304" pitchFamily="18" charset="0"/>
              </a:rPr>
              <a:t>To compare with other images, we maintain a gallery with extracted features from various faces. </a:t>
            </a:r>
            <a:endParaRPr lang="en-US" b="0">
              <a:effectLst/>
            </a:endParaRPr>
          </a:p>
          <a:p>
            <a:r>
              <a:rPr lang="en-US" sz="1800" b="0" i="1" u="none" strike="noStrike">
                <a:solidFill>
                  <a:srgbClr val="0E101A"/>
                </a:solidFill>
                <a:effectLst/>
                <a:latin typeface="Times New Roman" panose="02020603050405020304" pitchFamily="18" charset="0"/>
              </a:rPr>
              <a:t>Once we have the </a:t>
            </a:r>
            <a:r>
              <a:rPr lang="en-US" sz="1800" b="1" i="1" u="none" strike="noStrike">
                <a:solidFill>
                  <a:srgbClr val="0E101A"/>
                </a:solidFill>
                <a:effectLst/>
                <a:latin typeface="Times New Roman" panose="02020603050405020304" pitchFamily="18" charset="0"/>
              </a:rPr>
              <a:t>characteristics </a:t>
            </a:r>
            <a:r>
              <a:rPr lang="en-US" sz="1800" b="0" i="1" u="none" strike="noStrike">
                <a:solidFill>
                  <a:srgbClr val="0E101A"/>
                </a:solidFill>
                <a:effectLst/>
                <a:latin typeface="Times New Roman" panose="02020603050405020304" pitchFamily="18" charset="0"/>
              </a:rPr>
              <a:t>of two photos, we compare the </a:t>
            </a:r>
            <a:r>
              <a:rPr lang="en-US" sz="1800" b="1" i="1" u="none" strike="noStrike">
                <a:solidFill>
                  <a:srgbClr val="0E101A"/>
                </a:solidFill>
                <a:effectLst/>
                <a:latin typeface="Times New Roman" panose="02020603050405020304" pitchFamily="18" charset="0"/>
              </a:rPr>
              <a:t>distance between them</a:t>
            </a:r>
            <a:r>
              <a:rPr lang="en-US" sz="1800" b="0" i="1" u="none" strike="noStrike">
                <a:solidFill>
                  <a:srgbClr val="0E101A"/>
                </a:solidFill>
                <a:effectLst/>
                <a:latin typeface="Times New Roman" panose="02020603050405020304" pitchFamily="18" charset="0"/>
              </a:rPr>
              <a:t> to determine the answer</a:t>
            </a: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74151"/>
                </a:solidFill>
                <a:effectLst/>
                <a:latin typeface="Söhne"/>
              </a:rPr>
              <a:t>To optimize the loss function and present challenging examples for network learning, a subset of triplets is chosen. Two effective strategies are employed:</a:t>
            </a:r>
          </a:p>
          <a:p>
            <a:pPr algn="l">
              <a:buFont typeface="+mj-lt"/>
              <a:buAutoNum type="arabicPeriod"/>
            </a:pPr>
            <a:r>
              <a:rPr lang="en-US" b="0" i="0">
                <a:solidFill>
                  <a:srgbClr val="374151"/>
                </a:solidFill>
                <a:effectLst/>
                <a:latin typeface="Söhne"/>
              </a:rPr>
              <a:t>Hard triplet: In each triplet, the negative is closer to the anchor than the positive, ensuring </a:t>
            </a:r>
            <a:r>
              <a:rPr lang="en-US" b="0" i="1">
                <a:solidFill>
                  <a:srgbClr val="374151"/>
                </a:solidFill>
                <a:effectLst/>
                <a:latin typeface="KaTeX_Math"/>
              </a:rPr>
              <a:t>d</a:t>
            </a:r>
            <a:r>
              <a:rPr lang="en-US" b="0" i="0">
                <a:solidFill>
                  <a:srgbClr val="374151"/>
                </a:solidFill>
                <a:effectLst/>
                <a:latin typeface="KaTeX_Main"/>
              </a:rPr>
              <a:t>(</a:t>
            </a:r>
            <a:r>
              <a:rPr lang="en-US" b="0" i="1" err="1">
                <a:solidFill>
                  <a:srgbClr val="374151"/>
                </a:solidFill>
                <a:effectLst/>
                <a:latin typeface="KaTeX_Math"/>
              </a:rPr>
              <a:t>a</a:t>
            </a:r>
            <a:r>
              <a:rPr lang="en-US" b="0" i="0" err="1">
                <a:solidFill>
                  <a:srgbClr val="374151"/>
                </a:solidFill>
                <a:effectLst/>
                <a:latin typeface="KaTeX_Main"/>
              </a:rPr>
              <a:t>,</a:t>
            </a:r>
            <a:r>
              <a:rPr lang="en-US" b="0" i="1" err="1">
                <a:solidFill>
                  <a:srgbClr val="374151"/>
                </a:solidFill>
                <a:effectLst/>
                <a:latin typeface="KaTeX_Math"/>
              </a:rPr>
              <a:t>p</a:t>
            </a:r>
            <a:r>
              <a:rPr lang="en-US" b="0" i="0">
                <a:solidFill>
                  <a:srgbClr val="374151"/>
                </a:solidFill>
                <a:effectLst/>
                <a:latin typeface="KaTeX_Main"/>
              </a:rPr>
              <a:t>)&gt;</a:t>
            </a:r>
            <a:r>
              <a:rPr lang="en-US" b="0" i="1">
                <a:solidFill>
                  <a:srgbClr val="374151"/>
                </a:solidFill>
                <a:effectLst/>
                <a:latin typeface="KaTeX_Math"/>
              </a:rPr>
              <a:t>d</a:t>
            </a:r>
            <a:r>
              <a:rPr lang="en-US" b="0" i="0">
                <a:solidFill>
                  <a:srgbClr val="374151"/>
                </a:solidFill>
                <a:effectLst/>
                <a:latin typeface="KaTeX_Main"/>
              </a:rPr>
              <a:t>(</a:t>
            </a:r>
            <a:r>
              <a:rPr lang="en-US" b="0" i="1" err="1">
                <a:solidFill>
                  <a:srgbClr val="374151"/>
                </a:solidFill>
                <a:effectLst/>
                <a:latin typeface="KaTeX_Math"/>
              </a:rPr>
              <a:t>a</a:t>
            </a:r>
            <a:r>
              <a:rPr lang="en-US" b="0" i="0" err="1">
                <a:solidFill>
                  <a:srgbClr val="374151"/>
                </a:solidFill>
                <a:effectLst/>
                <a:latin typeface="KaTeX_Main"/>
              </a:rPr>
              <a:t>,</a:t>
            </a:r>
            <a:r>
              <a:rPr lang="en-US" b="0" i="1" err="1">
                <a:solidFill>
                  <a:srgbClr val="374151"/>
                </a:solidFill>
                <a:effectLst/>
                <a:latin typeface="KaTeX_Math"/>
              </a:rPr>
              <a:t>n</a:t>
            </a:r>
            <a:r>
              <a:rPr lang="en-US" b="0" i="0">
                <a:solidFill>
                  <a:srgbClr val="374151"/>
                </a:solidFill>
                <a:effectLst/>
                <a:latin typeface="KaTeX_Main"/>
              </a:rPr>
              <a:t>)</a:t>
            </a:r>
            <a:r>
              <a:rPr lang="en-US" b="0" i="0">
                <a:solidFill>
                  <a:srgbClr val="374151"/>
                </a:solidFill>
                <a:effectLst/>
                <a:latin typeface="Söhne"/>
              </a:rPr>
              <a:t>.</a:t>
            </a:r>
          </a:p>
          <a:p>
            <a:pPr algn="l">
              <a:buFont typeface="+mj-lt"/>
              <a:buAutoNum type="arabicPeriod"/>
            </a:pPr>
            <a:r>
              <a:rPr lang="en-US" b="0" i="0">
                <a:solidFill>
                  <a:srgbClr val="374151"/>
                </a:solidFill>
                <a:effectLst/>
                <a:latin typeface="Söhne"/>
              </a:rPr>
              <a:t>Semi-hard triplet: In each triplet, the negative is farther from the anchor than the positive but still poses a challenge, maintaining </a:t>
            </a:r>
            <a:r>
              <a:rPr lang="en-US" b="0" i="0">
                <a:solidFill>
                  <a:srgbClr val="374151"/>
                </a:solidFill>
                <a:effectLst/>
                <a:latin typeface="KaTeX_Main"/>
              </a:rPr>
              <a:t>d(</a:t>
            </a:r>
            <a:r>
              <a:rPr lang="en-US" b="0" i="1" err="1">
                <a:solidFill>
                  <a:srgbClr val="374151"/>
                </a:solidFill>
                <a:effectLst/>
                <a:latin typeface="KaTeX_Math"/>
              </a:rPr>
              <a:t>a</a:t>
            </a:r>
            <a:r>
              <a:rPr lang="en-US" b="0" i="0" err="1">
                <a:solidFill>
                  <a:srgbClr val="374151"/>
                </a:solidFill>
                <a:effectLst/>
                <a:latin typeface="KaTeX_Main"/>
              </a:rPr>
              <a:t>,</a:t>
            </a:r>
            <a:r>
              <a:rPr lang="en-US" b="0" i="1" err="1">
                <a:solidFill>
                  <a:srgbClr val="374151"/>
                </a:solidFill>
                <a:effectLst/>
                <a:latin typeface="KaTeX_Math"/>
              </a:rPr>
              <a:t>p</a:t>
            </a:r>
            <a:r>
              <a:rPr lang="en-US" b="0" i="0">
                <a:solidFill>
                  <a:srgbClr val="374151"/>
                </a:solidFill>
                <a:effectLst/>
                <a:latin typeface="KaTeX_Main"/>
              </a:rPr>
              <a:t>)&lt;</a:t>
            </a:r>
            <a:r>
              <a:rPr lang="en-US" b="0" i="1">
                <a:solidFill>
                  <a:srgbClr val="374151"/>
                </a:solidFill>
                <a:effectLst/>
                <a:latin typeface="KaTeX_Math"/>
              </a:rPr>
              <a:t>d</a:t>
            </a:r>
            <a:r>
              <a:rPr lang="en-US" b="0" i="0">
                <a:solidFill>
                  <a:srgbClr val="374151"/>
                </a:solidFill>
                <a:effectLst/>
                <a:latin typeface="KaTeX_Main"/>
              </a:rPr>
              <a:t>(</a:t>
            </a:r>
            <a:r>
              <a:rPr lang="en-US" b="0" i="1" err="1">
                <a:solidFill>
                  <a:srgbClr val="374151"/>
                </a:solidFill>
                <a:effectLst/>
                <a:latin typeface="KaTeX_Math"/>
              </a:rPr>
              <a:t>a</a:t>
            </a:r>
            <a:r>
              <a:rPr lang="en-US" b="0" i="0" err="1">
                <a:solidFill>
                  <a:srgbClr val="374151"/>
                </a:solidFill>
                <a:effectLst/>
                <a:latin typeface="KaTeX_Main"/>
              </a:rPr>
              <a:t>,</a:t>
            </a:r>
            <a:r>
              <a:rPr lang="en-US" b="0" i="1" err="1">
                <a:solidFill>
                  <a:srgbClr val="374151"/>
                </a:solidFill>
                <a:effectLst/>
                <a:latin typeface="KaTeX_Math"/>
              </a:rPr>
              <a:t>n</a:t>
            </a:r>
            <a:r>
              <a:rPr lang="en-US" b="0" i="0">
                <a:solidFill>
                  <a:srgbClr val="374151"/>
                </a:solidFill>
                <a:effectLst/>
                <a:latin typeface="KaTeX_Main"/>
              </a:rPr>
              <a:t>)&lt;</a:t>
            </a:r>
            <a:r>
              <a:rPr lang="en-US" b="0" i="1">
                <a:solidFill>
                  <a:srgbClr val="374151"/>
                </a:solidFill>
                <a:effectLst/>
                <a:latin typeface="KaTeX_Math"/>
              </a:rPr>
              <a:t>d</a:t>
            </a:r>
            <a:r>
              <a:rPr lang="en-US" b="0" i="0">
                <a:solidFill>
                  <a:srgbClr val="374151"/>
                </a:solidFill>
                <a:effectLst/>
                <a:latin typeface="KaTeX_Main"/>
              </a:rPr>
              <a:t>(</a:t>
            </a:r>
            <a:r>
              <a:rPr lang="en-US" b="0" i="1" err="1">
                <a:solidFill>
                  <a:srgbClr val="374151"/>
                </a:solidFill>
                <a:effectLst/>
                <a:latin typeface="KaTeX_Math"/>
              </a:rPr>
              <a:t>a</a:t>
            </a:r>
            <a:r>
              <a:rPr lang="en-US" b="0" i="0" err="1">
                <a:solidFill>
                  <a:srgbClr val="374151"/>
                </a:solidFill>
                <a:effectLst/>
                <a:latin typeface="KaTeX_Main"/>
              </a:rPr>
              <a:t>,</a:t>
            </a:r>
            <a:r>
              <a:rPr lang="en-US" b="0" i="1" err="1">
                <a:solidFill>
                  <a:srgbClr val="374151"/>
                </a:solidFill>
                <a:effectLst/>
                <a:latin typeface="KaTeX_Math"/>
              </a:rPr>
              <a:t>p</a:t>
            </a:r>
            <a:r>
              <a:rPr lang="en-US" b="0" i="0">
                <a:solidFill>
                  <a:srgbClr val="374151"/>
                </a:solidFill>
                <a:effectLst/>
                <a:latin typeface="KaTeX_Main"/>
              </a:rPr>
              <a:t>)+margin</a:t>
            </a:r>
            <a:r>
              <a:rPr lang="en-US" b="0" i="0">
                <a:solidFill>
                  <a:srgbClr val="374151"/>
                </a:solidFill>
                <a:effectLst/>
                <a:latin typeface="Söhne"/>
              </a:rPr>
              <a:t>.</a:t>
            </a:r>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584077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The VGG16 model, known for its simplicity and effectiveness in computer vision, employs a 3×3 receptive field with a 1-pixel stride, enhancing decision functions and promoting faster convergence compared to larger layers. The use of small convolutional filters like 3×3 minimizes overfitting. Despite its advantages, VGG16 has drawbacks, including high computational cost, slow processing, and high memory consumption. With an input size of 256x256, the model produces a single embedding vector of 256 dimensions.</a:t>
            </a: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409601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0" i="0">
                <a:solidFill>
                  <a:srgbClr val="000000"/>
                </a:solidFill>
                <a:effectLst/>
                <a:latin typeface="Söhne"/>
              </a:rPr>
              <a:t>The Additive Angular Margin Loss, proposed in the 2018 paper "</a:t>
            </a:r>
            <a:r>
              <a:rPr lang="en-US" sz="2800" b="0" i="0" err="1">
                <a:solidFill>
                  <a:srgbClr val="000000"/>
                </a:solidFill>
                <a:effectLst/>
                <a:latin typeface="Söhne"/>
              </a:rPr>
              <a:t>ArcFace</a:t>
            </a:r>
            <a:r>
              <a:rPr lang="en-US" sz="2800" b="0" i="0">
                <a:solidFill>
                  <a:srgbClr val="000000"/>
                </a:solidFill>
                <a:effectLst/>
                <a:latin typeface="Söhne"/>
              </a:rPr>
              <a:t>: Additive Angular Margin Loss for Deep Face Recognition," </a:t>
            </a:r>
          </a:p>
          <a:p>
            <a:pPr algn="l"/>
            <a:r>
              <a:rPr lang="en-US" sz="2800" b="0" i="0">
                <a:solidFill>
                  <a:srgbClr val="000000"/>
                </a:solidFill>
                <a:effectLst/>
                <a:latin typeface="Söhne"/>
              </a:rPr>
              <a:t>enhances the discriminative power of deep face recognition models. This is achieved by introducing a margin to the angle between the feature vector and the weight vector of each class. </a:t>
            </a:r>
          </a:p>
          <a:p>
            <a:pPr algn="l"/>
            <a:r>
              <a:rPr lang="en-US" sz="2800" b="0" i="0">
                <a:solidFill>
                  <a:srgbClr val="000000"/>
                </a:solidFill>
                <a:effectLst/>
                <a:latin typeface="Söhne"/>
              </a:rPr>
              <a:t>The visual representation in Figure 2 of the paper illustrates the effect of the margin (depicted as a red arc) on increasing inter-class separation and intra-class compactness. </a:t>
            </a:r>
          </a:p>
          <a:p>
            <a:pPr algn="l"/>
            <a:r>
              <a:rPr lang="en-US" sz="2800" b="0" i="0">
                <a:solidFill>
                  <a:srgbClr val="000000"/>
                </a:solidFill>
                <a:effectLst/>
                <a:latin typeface="Söhne"/>
              </a:rPr>
              <a:t>The authors demonstrated its effectiveness by comparing it with ordinary </a:t>
            </a:r>
            <a:r>
              <a:rPr lang="en-US" sz="2800" b="0" i="0" err="1">
                <a:solidFill>
                  <a:srgbClr val="000000"/>
                </a:solidFill>
                <a:effectLst/>
                <a:latin typeface="Söhne"/>
              </a:rPr>
              <a:t>softmax</a:t>
            </a:r>
            <a:r>
              <a:rPr lang="en-US" sz="2800" b="0" i="0">
                <a:solidFill>
                  <a:srgbClr val="000000"/>
                </a:solidFill>
                <a:effectLst/>
                <a:latin typeface="Söhne"/>
              </a:rPr>
              <a:t> loss, visualizing the 2D feature embeddings of 8 identities. </a:t>
            </a:r>
          </a:p>
          <a:p>
            <a:pPr algn="l"/>
            <a:r>
              <a:rPr lang="en-US" sz="2800" b="0" i="0" err="1">
                <a:solidFill>
                  <a:srgbClr val="000000"/>
                </a:solidFill>
                <a:effectLst/>
                <a:latin typeface="Söhne"/>
              </a:rPr>
              <a:t>ArcFace</a:t>
            </a:r>
            <a:r>
              <a:rPr lang="en-US" sz="2800" b="0" i="0">
                <a:solidFill>
                  <a:srgbClr val="000000"/>
                </a:solidFill>
                <a:effectLst/>
                <a:latin typeface="Söhne"/>
              </a:rPr>
              <a:t> was shown to compact embeddings of the same identity while widening the gaps between different identities.</a:t>
            </a:r>
          </a:p>
          <a:p>
            <a:pPr algn="l"/>
            <a:br>
              <a:rPr lang="en-US" sz="2800" b="0" i="0">
                <a:solidFill>
                  <a:srgbClr val="000000"/>
                </a:solidFill>
                <a:effectLst/>
                <a:latin typeface="Söhne"/>
              </a:rPr>
            </a:br>
            <a:endParaRPr lang="en-US" sz="2800" b="0" i="0">
              <a:solidFill>
                <a:srgbClr val="000000"/>
              </a:solidFill>
              <a:effectLst/>
              <a:latin typeface="Söhne"/>
            </a:endParaRPr>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531324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a:solidFill>
                  <a:srgbClr val="000000"/>
                </a:solidFill>
                <a:effectLst/>
                <a:latin typeface="Lexend"/>
              </a:rPr>
              <a:t>Here is the training procedure used in the paper which we followed.</a:t>
            </a:r>
            <a:endParaRPr lang="en-US" b="0">
              <a:effectLst/>
            </a:endParaRPr>
          </a:p>
          <a:p>
            <a:br>
              <a:rPr lang="en-US"/>
            </a:b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522827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74151"/>
                </a:solidFill>
                <a:effectLst/>
                <a:latin typeface="Söhne"/>
              </a:rPr>
              <a:t>The model architecture utilizes a pre-trained MobileNetV3 - small from </a:t>
            </a:r>
            <a:r>
              <a:rPr lang="en-US" b="0" i="0" err="1">
                <a:solidFill>
                  <a:srgbClr val="374151"/>
                </a:solidFill>
                <a:effectLst/>
                <a:latin typeface="Söhne"/>
              </a:rPr>
              <a:t>PyTorch</a:t>
            </a:r>
            <a:r>
              <a:rPr lang="en-US" b="0" i="0">
                <a:solidFill>
                  <a:srgbClr val="374151"/>
                </a:solidFill>
                <a:effectLst/>
                <a:latin typeface="Söhne"/>
              </a:rPr>
              <a:t> as the backbone, replacing its classifier with a customized embedding head. MobileNetV3 is optimized for mobile phone CPUs, employing hardware-aware network architecture search and the hard swish activation function for efficiency and accuracy. Its compact design ensures faster training and inference speeds. </a:t>
            </a: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452384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74151"/>
                </a:solidFill>
                <a:effectLst/>
                <a:latin typeface="Söhne"/>
              </a:rPr>
              <a:t>The model takes an input image of size 224 by 224.</a:t>
            </a:r>
          </a:p>
          <a:p>
            <a:pPr algn="l"/>
            <a:r>
              <a:rPr lang="en-US" b="0" i="0">
                <a:solidFill>
                  <a:srgbClr val="374151"/>
                </a:solidFill>
                <a:effectLst/>
                <a:latin typeface="Söhne"/>
              </a:rPr>
              <a:t>The embedding head consists of a batch normalization layer, a dropout layer, and a linear layer, responsible for mapping the feature map to a 128-dimensional embedding vector. </a:t>
            </a:r>
          </a:p>
          <a:p>
            <a:pPr algn="l"/>
            <a:r>
              <a:rPr lang="en-US" b="0" i="0">
                <a:solidFill>
                  <a:srgbClr val="374151"/>
                </a:solidFill>
                <a:effectLst/>
                <a:latin typeface="Söhne"/>
              </a:rPr>
              <a:t>Following this, the embedding vector undergoes normalization for further processing.</a:t>
            </a:r>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778470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4759975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project conducts a comprehensive evaluation of face detection (YOLOv5, MTCNN, SSD300) and verification models (InceptionNetV2, VGG16, MobileNetV3) </a:t>
            </a:r>
          </a:p>
          <a:p>
            <a:r>
              <a:rPr lang="en-US"/>
              <a:t>using CELEBA and Labeled Face in the Wild datasets. YOLOv5 and MTCNN detect well, with YOLOv5 consistently performing well.</a:t>
            </a:r>
          </a:p>
          <a:p>
            <a:r>
              <a:rPr lang="en-US" err="1"/>
              <a:t>ADnet</a:t>
            </a:r>
            <a:r>
              <a:rPr lang="en-US"/>
              <a:t> outperforms in face alignment.</a:t>
            </a:r>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29902963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can be seen, all models have exceptional results:</a:t>
            </a:r>
          </a:p>
          <a:p>
            <a:r>
              <a:rPr lang="en-US"/>
              <a:t> All models achieve at least 77% accuracy with a minimum of 59% true positive rate given a false positive rate of just 0.1\%.</a:t>
            </a:r>
          </a:p>
          <a:p>
            <a:r>
              <a:rPr lang="en-US"/>
              <a:t>Overall, </a:t>
            </a:r>
            <a:r>
              <a:rPr lang="en-US" err="1"/>
              <a:t>ArcFace</a:t>
            </a:r>
            <a:r>
              <a:rPr lang="en-US"/>
              <a:t> Loss with MobileNetV3 gives the best result with 95.93\% accuracy and 86.43\% </a:t>
            </a:r>
          </a:p>
          <a:p>
            <a:r>
              <a:rPr lang="en-US"/>
              <a:t>true positive rate given a false positive rate of 0.1\%. Without going with the smallest model, the result could be slightly better.</a:t>
            </a:r>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914360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576490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1" u="none" strike="noStrike">
                <a:solidFill>
                  <a:srgbClr val="000000"/>
                </a:solidFill>
                <a:effectLst/>
                <a:latin typeface="Times New Roman" panose="02020603050405020304" pitchFamily="18" charset="0"/>
              </a:rPr>
              <a:t>●In this presentation, I am first going to introduce the data and its preparation.</a:t>
            </a:r>
            <a:endParaRPr lang="en-US" b="0">
              <a:effectLst/>
            </a:endParaRPr>
          </a:p>
          <a:p>
            <a:pPr rtl="0">
              <a:spcBef>
                <a:spcPts val="0"/>
              </a:spcBef>
              <a:spcAft>
                <a:spcPts val="0"/>
              </a:spcAft>
            </a:pPr>
            <a:r>
              <a:rPr lang="en-US" sz="1800" b="0" i="1" u="none" strike="noStrike">
                <a:solidFill>
                  <a:srgbClr val="000000"/>
                </a:solidFill>
                <a:effectLst/>
                <a:latin typeface="Times New Roman" panose="02020603050405020304" pitchFamily="18" charset="0"/>
              </a:rPr>
              <a:t>●Secondly, I would like to go through Methodology, algorithms, and framework details.</a:t>
            </a:r>
            <a:endParaRPr lang="en-US" b="0">
              <a:effectLst/>
            </a:endParaRPr>
          </a:p>
          <a:p>
            <a:pPr rtl="0">
              <a:spcBef>
                <a:spcPts val="0"/>
              </a:spcBef>
              <a:spcAft>
                <a:spcPts val="0"/>
              </a:spcAft>
            </a:pPr>
            <a:r>
              <a:rPr lang="en-US" sz="1800" b="0" i="1" u="none" strike="noStrike">
                <a:solidFill>
                  <a:srgbClr val="000000"/>
                </a:solidFill>
                <a:effectLst/>
                <a:latin typeface="Times New Roman" panose="02020603050405020304" pitchFamily="18" charset="0"/>
              </a:rPr>
              <a:t>●Next, I will talk about results and finally it’s conclusion</a:t>
            </a:r>
            <a:endParaRPr lang="en-US" b="0">
              <a:effectLst/>
            </a:endParaRPr>
          </a:p>
          <a:p>
            <a:br>
              <a:rPr lang="en-US"/>
            </a:br>
            <a:endParaRPr lang="en-US" b="0" i="0">
              <a:solidFill>
                <a:srgbClr val="D1D5DB"/>
              </a:solidFill>
              <a:effectLst/>
              <a:latin typeface="Söhne"/>
            </a:endParaRP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3401852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513168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3027982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B7B12-0E27-88D2-D46E-2683B21111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E1927A-4F78-8CF6-DC51-0A8EB1122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75AAD2-0AE1-A315-BA89-FDC4DCFCC4BC}"/>
              </a:ext>
            </a:extLst>
          </p:cNvPr>
          <p:cNvSpPr>
            <a:spLocks noGrp="1"/>
          </p:cNvSpPr>
          <p:nvPr>
            <p:ph type="body" idx="1"/>
          </p:nvPr>
        </p:nvSpPr>
        <p:spPr/>
        <p:txBody>
          <a:bodyPr/>
          <a:lstStyle/>
          <a:p>
            <a:r>
              <a:rPr lang="en-US"/>
              <a:t>Let’s begin with the first part, data</a:t>
            </a:r>
          </a:p>
        </p:txBody>
      </p:sp>
      <p:sp>
        <p:nvSpPr>
          <p:cNvPr id="4" name="Slide Number Placeholder 3">
            <a:extLst>
              <a:ext uri="{FF2B5EF4-FFF2-40B4-BE49-F238E27FC236}">
                <a16:creationId xmlns:a16="http://schemas.microsoft.com/office/drawing/2014/main" id="{3559CE9B-7752-E2FB-A08C-0B8FAC6A8E65}"/>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041782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overview of dataset for face detection task. </a:t>
            </a:r>
          </a:p>
          <a:p>
            <a:endParaRPr lang="en-US"/>
          </a:p>
          <a:p>
            <a:r>
              <a:rPr lang="en-US" b="0" i="0">
                <a:solidFill>
                  <a:srgbClr val="000000"/>
                </a:solidFill>
                <a:effectLst/>
                <a:latin typeface="Open Sans" panose="020B0606030504020204" pitchFamily="34" charset="0"/>
              </a:rPr>
              <a:t>WIDER FACE dataset is a face detection benchmark dataset, which contain </a:t>
            </a:r>
            <a:r>
              <a:rPr lang="en-US" b="1" i="0">
                <a:solidFill>
                  <a:srgbClr val="000000"/>
                </a:solidFill>
                <a:effectLst/>
                <a:latin typeface="Open Sans" panose="020B0606030504020204" pitchFamily="34" charset="0"/>
              </a:rPr>
              <a:t>about thirty thousand</a:t>
            </a:r>
            <a:r>
              <a:rPr lang="en-US" b="0" i="0">
                <a:solidFill>
                  <a:srgbClr val="000000"/>
                </a:solidFill>
                <a:effectLst/>
                <a:latin typeface="Open Sans" panose="020B0606030504020204" pitchFamily="34" charset="0"/>
              </a:rPr>
              <a:t> images and label </a:t>
            </a:r>
            <a:r>
              <a:rPr lang="en-US" b="1" i="0">
                <a:solidFill>
                  <a:srgbClr val="000000"/>
                </a:solidFill>
                <a:effectLst/>
                <a:latin typeface="Open Sans" panose="020B0606030504020204" pitchFamily="34" charset="0"/>
              </a:rPr>
              <a:t>four hundred </a:t>
            </a:r>
            <a:r>
              <a:rPr lang="en-US" b="1" i="0" err="1">
                <a:solidFill>
                  <a:srgbClr val="000000"/>
                </a:solidFill>
                <a:effectLst/>
                <a:latin typeface="Open Sans" panose="020B0606030504020204" pitchFamily="34" charset="0"/>
              </a:rPr>
              <a:t>thoundsand</a:t>
            </a:r>
            <a:r>
              <a:rPr lang="en-US" b="0" i="0">
                <a:solidFill>
                  <a:srgbClr val="000000"/>
                </a:solidFill>
                <a:effectLst/>
                <a:latin typeface="Open Sans" panose="020B0606030504020204" pitchFamily="34" charset="0"/>
              </a:rPr>
              <a:t> faces with a high degree of variability in scale, pose and occlusion</a:t>
            </a: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D1D5DB"/>
                </a:solidFill>
                <a:effectLst/>
                <a:latin typeface="Söhne"/>
              </a:rPr>
              <a:t>We applied various data preprocessing and augmentation techniques to enhance the diversity of our dataset and to fit to the input of model. </a:t>
            </a:r>
          </a:p>
          <a:p>
            <a:endParaRPr lang="en-US" b="0" i="0">
              <a:solidFill>
                <a:srgbClr val="D1D5DB"/>
              </a:solidFill>
              <a:effectLst/>
              <a:latin typeface="Söhne"/>
            </a:endParaRPr>
          </a:p>
          <a:p>
            <a:r>
              <a:rPr lang="en-US" b="0" i="0">
                <a:solidFill>
                  <a:srgbClr val="D1D5DB"/>
                </a:solidFill>
                <a:effectLst/>
                <a:latin typeface="Söhne"/>
              </a:rPr>
              <a:t>This involved resizing, normalization, and augmentation methods to ensure improved model training and robustness</a:t>
            </a: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training feature extraction task, we use the MS1M </a:t>
            </a:r>
            <a:r>
              <a:rPr lang="en-US" err="1"/>
              <a:t>RetinaFace</a:t>
            </a:r>
            <a:r>
              <a:rPr lang="en-US"/>
              <a:t> dataset. </a:t>
            </a:r>
          </a:p>
          <a:p>
            <a:r>
              <a:rPr lang="en-US"/>
              <a:t>This dataset is known for its extensive collection of high-resolution facial images, which facilitated our training process for accurate facial recognition</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959092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augmentation we applied for the second task</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099656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8EB44-38C8-E476-A4CA-262742AAB1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FF70D2-C0E9-8D8F-398C-00BEEB8C4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1E11C3-BA1D-C1C0-A214-927EAAD1FA9C}"/>
              </a:ext>
            </a:extLst>
          </p:cNvPr>
          <p:cNvSpPr>
            <a:spLocks noGrp="1"/>
          </p:cNvSpPr>
          <p:nvPr>
            <p:ph type="body" idx="1"/>
          </p:nvPr>
        </p:nvSpPr>
        <p:spPr/>
        <p:txBody>
          <a:bodyPr/>
          <a:lstStyle/>
          <a:p>
            <a:r>
              <a:rPr lang="en-US"/>
              <a:t>Let’s continue with the techniques we used in this project</a:t>
            </a:r>
          </a:p>
          <a:p>
            <a:endParaRPr lang="en-US"/>
          </a:p>
          <a:p>
            <a:r>
              <a:rPr lang="en-US"/>
              <a:t>For the first task, face detection, we use Single Shot </a:t>
            </a:r>
            <a:r>
              <a:rPr lang="en-US" err="1"/>
              <a:t>Multibox</a:t>
            </a:r>
            <a:r>
              <a:rPr lang="en-US"/>
              <a:t> Detector, You only look once v5 and Multitask convolution neuron network</a:t>
            </a:r>
          </a:p>
        </p:txBody>
      </p:sp>
      <p:sp>
        <p:nvSpPr>
          <p:cNvPr id="4" name="Slide Number Placeholder 3">
            <a:extLst>
              <a:ext uri="{FF2B5EF4-FFF2-40B4-BE49-F238E27FC236}">
                <a16:creationId xmlns:a16="http://schemas.microsoft.com/office/drawing/2014/main" id="{9B93A490-8BEB-9CA8-67D5-882C7C2A633B}"/>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66067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customXml" Target="../ink/ink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0.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3" Type="http://schemas.openxmlformats.org/officeDocument/2006/relationships/image" Target="../media/image1.png"/><Relationship Id="rId7" Type="http://schemas.openxmlformats.org/officeDocument/2006/relationships/image" Target="../media/image11.jpeg"/><Relationship Id="rId12" Type="http://schemas.openxmlformats.org/officeDocument/2006/relationships/image" Target="../media/image16.jpeg"/><Relationship Id="rId17" Type="http://schemas.openxmlformats.org/officeDocument/2006/relationships/image" Target="../media/image21.jpeg"/><Relationship Id="rId2" Type="http://schemas.openxmlformats.org/officeDocument/2006/relationships/notesSlide" Target="../notesSlides/notesSlide7.xml"/><Relationship Id="rId16" Type="http://schemas.openxmlformats.org/officeDocument/2006/relationships/image" Target="../media/image20.jpeg"/><Relationship Id="rId1" Type="http://schemas.openxmlformats.org/officeDocument/2006/relationships/slideLayout" Target="../slideLayouts/slideLayout1.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5" Type="http://schemas.openxmlformats.org/officeDocument/2006/relationships/image" Target="../media/image1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 Id="rId1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a:spLocks noGrp="1" noRot="1" noMove="1" noResize="1" noEditPoints="1" noAdjustHandles="1" noChangeArrowheads="1" noChangeShapeType="1"/>
          </p:cNvSpPr>
          <p:nvPr/>
        </p:nvSpPr>
        <p:spPr>
          <a:xfrm>
            <a:off x="0" y="0"/>
            <a:ext cx="14630400" cy="8229600"/>
          </a:xfrm>
          <a:prstGeom prst="rect">
            <a:avLst/>
          </a:prstGeom>
          <a:solidFill>
            <a:srgbClr val="FFFFFF">
              <a:alpha val="75000"/>
            </a:srgbClr>
          </a:solidFill>
          <a:ln/>
        </p:spPr>
        <p:txBody>
          <a:bodyPr/>
          <a:lstStyle/>
          <a:p>
            <a:endParaRPr lang="en-US"/>
          </a:p>
        </p:txBody>
      </p:sp>
      <p:sp>
        <p:nvSpPr>
          <p:cNvPr id="5" name="Text 1"/>
          <p:cNvSpPr/>
          <p:nvPr/>
        </p:nvSpPr>
        <p:spPr>
          <a:xfrm>
            <a:off x="7508202" y="1660734"/>
            <a:ext cx="7122199" cy="3108330"/>
          </a:xfrm>
          <a:prstGeom prst="rect">
            <a:avLst/>
          </a:prstGeom>
          <a:noFill/>
          <a:ln/>
        </p:spPr>
        <p:txBody>
          <a:bodyPr wrap="square" rtlCol="0" anchor="t"/>
          <a:lstStyle/>
          <a:p>
            <a:pPr marL="0" indent="0">
              <a:lnSpc>
                <a:spcPts val="6561"/>
              </a:lnSpc>
              <a:buNone/>
            </a:pPr>
            <a:r>
              <a:rPr lang="en-US" sz="7200">
                <a:solidFill>
                  <a:srgbClr val="312F2B"/>
                </a:solidFill>
                <a:latin typeface="Gelasio" pitchFamily="34" charset="0"/>
                <a:ea typeface="Gelasio" pitchFamily="34" charset="-122"/>
                <a:cs typeface="Gelasio" pitchFamily="34" charset="-120"/>
              </a:rPr>
              <a:t>The Wonders of Face Identification</a:t>
            </a:r>
            <a:endParaRPr lang="en-US" sz="7200"/>
          </a:p>
        </p:txBody>
      </p:sp>
      <p:sp>
        <p:nvSpPr>
          <p:cNvPr id="6" name="Text 2"/>
          <p:cNvSpPr/>
          <p:nvPr/>
        </p:nvSpPr>
        <p:spPr>
          <a:xfrm>
            <a:off x="7804119" y="3721866"/>
            <a:ext cx="5015680" cy="355402"/>
          </a:xfrm>
          <a:prstGeom prst="rect">
            <a:avLst/>
          </a:prstGeom>
          <a:noFill/>
          <a:ln/>
        </p:spPr>
        <p:txBody>
          <a:bodyPr wrap="none" rtlCol="0" anchor="t"/>
          <a:lstStyle/>
          <a:p>
            <a:pPr marL="0" indent="0">
              <a:lnSpc>
                <a:spcPts val="2799"/>
              </a:lnSpc>
              <a:buNone/>
            </a:pPr>
            <a:r>
              <a:rPr lang="en-US" sz="1750">
                <a:solidFill>
                  <a:srgbClr val="272525"/>
                </a:solidFill>
                <a:latin typeface="Lato" pitchFamily="34" charset="0"/>
                <a:ea typeface="Lato" pitchFamily="34" charset="-122"/>
                <a:cs typeface="Lato" pitchFamily="34" charset="-120"/>
              </a:rPr>
              <a:t>IT3320E INTRODUCTION TO DEEP LEARNING</a:t>
            </a:r>
            <a:endParaRPr lang="en-US" sz="1750"/>
          </a:p>
        </p:txBody>
      </p:sp>
      <p:sp>
        <p:nvSpPr>
          <p:cNvPr id="7" name="Shape 3"/>
          <p:cNvSpPr/>
          <p:nvPr/>
        </p:nvSpPr>
        <p:spPr>
          <a:xfrm>
            <a:off x="7152800" y="4522287"/>
            <a:ext cx="355402" cy="355402"/>
          </a:xfrm>
          <a:prstGeom prst="roundRect">
            <a:avLst>
              <a:gd name="adj" fmla="val 25726039"/>
            </a:avLst>
          </a:prstGeom>
          <a:noFill/>
          <a:ln w="7620">
            <a:solidFill>
              <a:srgbClr val="FFFFFF"/>
            </a:solidFill>
            <a:prstDash val="solid"/>
          </a:ln>
        </p:spPr>
        <p:txBody>
          <a:bodyPr/>
          <a:lstStyle/>
          <a:p>
            <a:endParaRPr lang="en-US"/>
          </a:p>
        </p:txBody>
      </p:sp>
      <p:sp>
        <p:nvSpPr>
          <p:cNvPr id="9" name="Text 4"/>
          <p:cNvSpPr/>
          <p:nvPr/>
        </p:nvSpPr>
        <p:spPr>
          <a:xfrm>
            <a:off x="7732132" y="4394379"/>
            <a:ext cx="4262914" cy="2527833"/>
          </a:xfrm>
          <a:prstGeom prst="rect">
            <a:avLst/>
          </a:prstGeom>
          <a:noFill/>
          <a:ln/>
        </p:spPr>
        <p:txBody>
          <a:bodyPr wrap="none" rtlCol="0" anchor="t"/>
          <a:lstStyle/>
          <a:p>
            <a:pPr marL="0" indent="0" algn="l">
              <a:lnSpc>
                <a:spcPts val="3062"/>
              </a:lnSpc>
              <a:buNone/>
            </a:pPr>
            <a:r>
              <a:rPr lang="en-US" sz="2187" b="1">
                <a:solidFill>
                  <a:srgbClr val="272525"/>
                </a:solidFill>
                <a:latin typeface="Lato" pitchFamily="34" charset="0"/>
                <a:ea typeface="Lato" pitchFamily="34" charset="-122"/>
                <a:cs typeface="Lato" pitchFamily="34" charset="-120"/>
              </a:rPr>
              <a:t>Doan Ngoc Cuong 	20210141​</a:t>
            </a:r>
          </a:p>
          <a:p>
            <a:pPr marL="0" indent="0" algn="l">
              <a:lnSpc>
                <a:spcPts val="3062"/>
              </a:lnSpc>
              <a:buNone/>
            </a:pPr>
            <a:r>
              <a:rPr lang="en-US" sz="2187" b="1">
                <a:solidFill>
                  <a:srgbClr val="272525"/>
                </a:solidFill>
                <a:latin typeface="Lato" pitchFamily="34" charset="0"/>
                <a:ea typeface="Lato" pitchFamily="34" charset="-122"/>
                <a:cs typeface="Lato" pitchFamily="34" charset="-120"/>
              </a:rPr>
              <a:t>Nguyen Minh Cuong 	20210140​</a:t>
            </a:r>
          </a:p>
          <a:p>
            <a:pPr marL="0" indent="0" algn="l">
              <a:lnSpc>
                <a:spcPts val="3062"/>
              </a:lnSpc>
              <a:buNone/>
            </a:pPr>
            <a:r>
              <a:rPr lang="en-US" sz="2187" b="1">
                <a:solidFill>
                  <a:srgbClr val="272525"/>
                </a:solidFill>
                <a:latin typeface="Lato" pitchFamily="34" charset="0"/>
                <a:ea typeface="Lato" pitchFamily="34" charset="-122"/>
                <a:cs typeface="Lato" pitchFamily="34" charset="-120"/>
              </a:rPr>
              <a:t>Bui Khanh Linh 	20214910​</a:t>
            </a:r>
          </a:p>
          <a:p>
            <a:pPr marL="0" indent="0" algn="l">
              <a:lnSpc>
                <a:spcPts val="3062"/>
              </a:lnSpc>
              <a:buNone/>
            </a:pPr>
            <a:r>
              <a:rPr lang="en-US" sz="2187" b="1">
                <a:solidFill>
                  <a:srgbClr val="272525"/>
                </a:solidFill>
                <a:latin typeface="Lato" pitchFamily="34" charset="0"/>
                <a:ea typeface="Lato" pitchFamily="34" charset="-122"/>
                <a:cs typeface="Lato" pitchFamily="34" charset="-120"/>
              </a:rPr>
              <a:t>Tran Le My Linh 	20210535​</a:t>
            </a:r>
          </a:p>
          <a:p>
            <a:pPr marL="0" indent="0" algn="l">
              <a:lnSpc>
                <a:spcPts val="3062"/>
              </a:lnSpc>
              <a:buNone/>
            </a:pPr>
            <a:r>
              <a:rPr lang="en-US" sz="2187" b="1">
                <a:solidFill>
                  <a:srgbClr val="272525"/>
                </a:solidFill>
                <a:latin typeface="Lato" pitchFamily="34" charset="0"/>
                <a:ea typeface="Lato" pitchFamily="34" charset="-122"/>
                <a:cs typeface="Lato" pitchFamily="34" charset="-120"/>
              </a:rPr>
              <a:t>Nguyen Thanh Long 	20214912</a:t>
            </a:r>
          </a:p>
          <a:p>
            <a:pPr marL="0" indent="0" algn="l">
              <a:lnSpc>
                <a:spcPts val="3062"/>
              </a:lnSpc>
              <a:buNone/>
            </a:pPr>
            <a:r>
              <a:rPr lang="en-US" sz="2187" b="1">
                <a:solidFill>
                  <a:srgbClr val="272525"/>
                </a:solidFill>
                <a:latin typeface="Lato" pitchFamily="34" charset="0"/>
                <a:ea typeface="Lato" pitchFamily="34" charset="-122"/>
                <a:cs typeface="Lato" pitchFamily="34" charset="-120"/>
              </a:rPr>
              <a:t>Nguyen Minh Tuan	20214940 </a:t>
            </a:r>
          </a:p>
          <a:p>
            <a:pPr marL="0" indent="0" algn="l">
              <a:lnSpc>
                <a:spcPts val="3062"/>
              </a:lnSpc>
              <a:buNone/>
            </a:pPr>
            <a:endParaRPr lang="en-US" sz="2187" b="1">
              <a:solidFill>
                <a:srgbClr val="272525"/>
              </a:solidFill>
              <a:latin typeface="Lato" pitchFamily="34" charset="0"/>
              <a:ea typeface="Lato" pitchFamily="34" charset="-122"/>
              <a:cs typeface="Lato" pitchFamily="34" charset="-120"/>
            </a:endParaRPr>
          </a:p>
        </p:txBody>
      </p:sp>
      <p:pic>
        <p:nvPicPr>
          <p:cNvPr id="1026" name="Picture 2" descr="How to Use Deep Learning for Face Detection and Recognition Systems?">
            <a:extLst>
              <a:ext uri="{FF2B5EF4-FFF2-40B4-BE49-F238E27FC236}">
                <a16:creationId xmlns:a16="http://schemas.microsoft.com/office/drawing/2014/main" id="{D740E51B-CC48-2922-47AA-1BE9CEFA61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226" t="8572" r="9727"/>
          <a:stretch/>
        </p:blipFill>
        <p:spPr bwMode="auto">
          <a:xfrm>
            <a:off x="-35135" y="-62753"/>
            <a:ext cx="7477601" cy="835510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6">
            <a:extLst>
              <a:ext uri="{FF2B5EF4-FFF2-40B4-BE49-F238E27FC236}">
                <a16:creationId xmlns:a16="http://schemas.microsoft.com/office/drawing/2014/main" id="{867A6F17-4159-CA59-7A2B-535778FD4B2D}"/>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1</a:t>
            </a:fld>
            <a:endParaRPr lang="en-VN"/>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29167-FF01-7098-9921-14F4E3D252A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99543F0-01CE-7DED-E397-F9373ECC187B}"/>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02839B5D-31F0-18BF-BA34-35022A20219E}"/>
              </a:ext>
            </a:extLst>
          </p:cNvPr>
          <p:cNvSpPr/>
          <p:nvPr/>
        </p:nvSpPr>
        <p:spPr>
          <a:xfrm>
            <a:off x="0" y="0"/>
            <a:ext cx="14630400" cy="8229600"/>
          </a:xfrm>
          <a:prstGeom prst="rect">
            <a:avLst/>
          </a:prstGeom>
          <a:solidFill>
            <a:srgbClr val="FFFFFF">
              <a:alpha val="75000"/>
            </a:srgbClr>
          </a:solidFill>
          <a:ln/>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470896BE-D509-4DE2-6BB5-CB62C69CEE8D}"/>
              </a:ext>
            </a:extLst>
          </p:cNvPr>
          <p:cNvPicPr>
            <a:picLocks noChangeAspect="1"/>
          </p:cNvPicPr>
          <p:nvPr/>
        </p:nvPicPr>
        <p:blipFill rotWithShape="1">
          <a:blip r:embed="rId4"/>
          <a:srcRect r="27866"/>
          <a:stretch/>
        </p:blipFill>
        <p:spPr>
          <a:xfrm>
            <a:off x="5834835" y="1533075"/>
            <a:ext cx="7687209" cy="6018663"/>
          </a:xfrm>
          <a:prstGeom prst="rect">
            <a:avLst/>
          </a:prstGeom>
        </p:spPr>
      </p:pic>
      <p:sp>
        <p:nvSpPr>
          <p:cNvPr id="4" name="Text 1">
            <a:extLst>
              <a:ext uri="{FF2B5EF4-FFF2-40B4-BE49-F238E27FC236}">
                <a16:creationId xmlns:a16="http://schemas.microsoft.com/office/drawing/2014/main" id="{F93015EE-51AE-7700-F25A-33F7B8FC3B5D}"/>
              </a:ext>
            </a:extLst>
          </p:cNvPr>
          <p:cNvSpPr/>
          <p:nvPr/>
        </p:nvSpPr>
        <p:spPr>
          <a:xfrm>
            <a:off x="1108356" y="1255898"/>
            <a:ext cx="5675430" cy="783771"/>
          </a:xfrm>
          <a:prstGeom prst="rect">
            <a:avLst/>
          </a:prstGeom>
          <a:noFill/>
          <a:ln/>
        </p:spPr>
        <p:txBody>
          <a:bodyPr wrap="none" lIns="91440" tIns="45720" rIns="91440" bIns="45720" rtlCol="0" anchor="t"/>
          <a:lstStyle/>
          <a:p>
            <a:pPr>
              <a:lnSpc>
                <a:spcPts val="5468"/>
              </a:lnSpc>
            </a:pPr>
            <a:r>
              <a:rPr lang="en-US" sz="4350">
                <a:solidFill>
                  <a:srgbClr val="312F2B"/>
                </a:solidFill>
                <a:latin typeface="Gelasio"/>
                <a:ea typeface="Gelasio"/>
              </a:rPr>
              <a:t>SSD</a:t>
            </a:r>
            <a:endParaRPr lang="en-US"/>
          </a:p>
        </p:txBody>
      </p:sp>
      <p:sp>
        <p:nvSpPr>
          <p:cNvPr id="6" name="Text 1">
            <a:extLst>
              <a:ext uri="{FF2B5EF4-FFF2-40B4-BE49-F238E27FC236}">
                <a16:creationId xmlns:a16="http://schemas.microsoft.com/office/drawing/2014/main" id="{7B5B13C6-553D-58BB-15AD-EF29065E05E3}"/>
              </a:ext>
            </a:extLst>
          </p:cNvPr>
          <p:cNvSpPr/>
          <p:nvPr/>
        </p:nvSpPr>
        <p:spPr>
          <a:xfrm>
            <a:off x="945458" y="419351"/>
            <a:ext cx="5676900" cy="694373"/>
          </a:xfrm>
          <a:prstGeom prst="rect">
            <a:avLst/>
          </a:prstGeom>
          <a:noFill/>
          <a:ln/>
        </p:spPr>
        <p:txBody>
          <a:bodyPr wrap="none" rtlCol="0" anchor="t"/>
          <a:lstStyle/>
          <a:p>
            <a:pPr marL="0" indent="0">
              <a:lnSpc>
                <a:spcPts val="5468"/>
              </a:lnSpc>
              <a:buNone/>
            </a:pPr>
            <a:r>
              <a:rPr lang="en-US" sz="6000">
                <a:solidFill>
                  <a:srgbClr val="312F2B"/>
                </a:solidFill>
                <a:latin typeface="Gelasio" pitchFamily="34" charset="0"/>
                <a:ea typeface="Gelasio" pitchFamily="34" charset="-122"/>
              </a:rPr>
              <a:t>Face Detection</a:t>
            </a:r>
            <a:endParaRPr lang="en-US" sz="6000"/>
          </a:p>
        </p:txBody>
      </p:sp>
      <p:cxnSp>
        <p:nvCxnSpPr>
          <p:cNvPr id="7" name="Straight Connector 6">
            <a:extLst>
              <a:ext uri="{FF2B5EF4-FFF2-40B4-BE49-F238E27FC236}">
                <a16:creationId xmlns:a16="http://schemas.microsoft.com/office/drawing/2014/main" id="{105178B8-044D-F4D5-0921-CB9C1937B348}"/>
              </a:ext>
            </a:extLst>
          </p:cNvPr>
          <p:cNvCxnSpPr/>
          <p:nvPr/>
        </p:nvCxnSpPr>
        <p:spPr>
          <a:xfrm>
            <a:off x="805543" y="1113724"/>
            <a:ext cx="6281057" cy="0"/>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8" name="Straight Connector 7">
            <a:extLst>
              <a:ext uri="{FF2B5EF4-FFF2-40B4-BE49-F238E27FC236}">
                <a16:creationId xmlns:a16="http://schemas.microsoft.com/office/drawing/2014/main" id="{D8C731BD-E9F7-32A0-7986-DB44F2ADCF56}"/>
              </a:ext>
            </a:extLst>
          </p:cNvPr>
          <p:cNvCxnSpPr>
            <a:cxnSpLocks/>
          </p:cNvCxnSpPr>
          <p:nvPr/>
        </p:nvCxnSpPr>
        <p:spPr>
          <a:xfrm>
            <a:off x="805543" y="1113724"/>
            <a:ext cx="0" cy="1330947"/>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mc:Choice xmlns:p14="http://schemas.microsoft.com/office/powerpoint/2010/main" Requires="p14">
          <p:contentPart p14:bwMode="auto" r:id="rId5">
            <p14:nvContentPartPr>
              <p14:cNvPr id="13" name="Ink 12">
                <a:extLst>
                  <a:ext uri="{FF2B5EF4-FFF2-40B4-BE49-F238E27FC236}">
                    <a16:creationId xmlns:a16="http://schemas.microsoft.com/office/drawing/2014/main" id="{D98BE928-ADC9-255F-D69E-DD385BC42F11}"/>
                  </a:ext>
                </a:extLst>
              </p14:cNvPr>
              <p14:cNvContentPartPr/>
              <p14:nvPr/>
            </p14:nvContentPartPr>
            <p14:xfrm>
              <a:off x="10953825" y="6159420"/>
              <a:ext cx="463680" cy="145800"/>
            </p14:xfrm>
          </p:contentPart>
        </mc:Choice>
        <mc:Fallback>
          <p:pic>
            <p:nvPicPr>
              <p:cNvPr id="13" name="Ink 12">
                <a:extLst>
                  <a:ext uri="{FF2B5EF4-FFF2-40B4-BE49-F238E27FC236}">
                    <a16:creationId xmlns:a16="http://schemas.microsoft.com/office/drawing/2014/main" id="{D98BE928-ADC9-255F-D69E-DD385BC42F11}"/>
                  </a:ext>
                </a:extLst>
              </p:cNvPr>
              <p:cNvPicPr/>
              <p:nvPr/>
            </p:nvPicPr>
            <p:blipFill>
              <a:blip r:embed="rId6"/>
              <a:stretch>
                <a:fillRect/>
              </a:stretch>
            </p:blipFill>
            <p:spPr>
              <a:xfrm>
                <a:off x="10890825" y="6096575"/>
                <a:ext cx="589320" cy="271131"/>
              </a:xfrm>
              <a:prstGeom prst="rect">
                <a:avLst/>
              </a:prstGeom>
            </p:spPr>
          </p:pic>
        </mc:Fallback>
      </mc:AlternateContent>
      <p:sp>
        <p:nvSpPr>
          <p:cNvPr id="14" name="Text 12">
            <a:extLst>
              <a:ext uri="{FF2B5EF4-FFF2-40B4-BE49-F238E27FC236}">
                <a16:creationId xmlns:a16="http://schemas.microsoft.com/office/drawing/2014/main" id="{945605CD-B9C4-9182-C6FD-3A36DFFE4BAC}"/>
              </a:ext>
            </a:extLst>
          </p:cNvPr>
          <p:cNvSpPr/>
          <p:nvPr/>
        </p:nvSpPr>
        <p:spPr>
          <a:xfrm>
            <a:off x="945458" y="3236923"/>
            <a:ext cx="4059679" cy="1943532"/>
          </a:xfrm>
          <a:prstGeom prst="rect">
            <a:avLst/>
          </a:prstGeom>
          <a:noFill/>
          <a:ln/>
        </p:spPr>
        <p:txBody>
          <a:bodyPr wrap="square" lIns="91440" tIns="45720" rIns="91440" bIns="45720" rtlCol="0" anchor="t"/>
          <a:lstStyle/>
          <a:p>
            <a:pPr>
              <a:lnSpc>
                <a:spcPts val="2799"/>
              </a:lnSpc>
            </a:pPr>
            <a:r>
              <a:rPr lang="en-US" sz="2400" b="1">
                <a:solidFill>
                  <a:srgbClr val="272525"/>
                </a:solidFill>
                <a:latin typeface="Calibri"/>
                <a:ea typeface="Lato"/>
                <a:cs typeface="Lato"/>
              </a:rPr>
              <a:t>Objective loss:</a:t>
            </a:r>
            <a:r>
              <a:rPr lang="en-US" sz="2400">
                <a:solidFill>
                  <a:srgbClr val="272525"/>
                </a:solidFill>
                <a:ea typeface="+mn-lt"/>
                <a:cs typeface="+mn-lt"/>
              </a:rPr>
              <a:t> </a:t>
            </a:r>
          </a:p>
          <a:p>
            <a:pPr>
              <a:lnSpc>
                <a:spcPts val="2799"/>
              </a:lnSpc>
            </a:pPr>
            <a:endParaRPr lang="en-US" sz="2400">
              <a:solidFill>
                <a:srgbClr val="272525"/>
              </a:solidFill>
              <a:ea typeface="+mn-lt"/>
              <a:cs typeface="+mn-lt"/>
            </a:endParaRPr>
          </a:p>
          <a:p>
            <a:pPr>
              <a:lnSpc>
                <a:spcPts val="2799"/>
              </a:lnSpc>
            </a:pPr>
            <a:r>
              <a:rPr lang="pt-BR">
                <a:solidFill>
                  <a:srgbClr val="000000"/>
                </a:solidFill>
                <a:latin typeface="Gelasio"/>
                <a:ea typeface="+mn-lt"/>
                <a:cs typeface="+mn-lt"/>
              </a:rPr>
              <a:t>L(x,c,l,g) = (Lconf(x, c) + αLloc(x,l,g)) / N</a:t>
            </a:r>
          </a:p>
          <a:p>
            <a:pPr>
              <a:lnSpc>
                <a:spcPts val="2799"/>
              </a:lnSpc>
            </a:pPr>
            <a:endParaRPr lang="en-US">
              <a:solidFill>
                <a:srgbClr val="272525"/>
              </a:solidFill>
              <a:ea typeface="+mn-lt"/>
              <a:cs typeface="+mn-lt"/>
            </a:endParaRPr>
          </a:p>
          <a:p>
            <a:pPr>
              <a:lnSpc>
                <a:spcPts val="2799"/>
              </a:lnSpc>
            </a:pPr>
            <a:r>
              <a:rPr lang="en-US">
                <a:solidFill>
                  <a:srgbClr val="272525"/>
                </a:solidFill>
                <a:latin typeface="Gelasio"/>
                <a:ea typeface="+mn-lt"/>
                <a:cs typeface="+mn-lt"/>
              </a:rPr>
              <a:t>- </a:t>
            </a:r>
            <a:r>
              <a:rPr lang="en-US" err="1">
                <a:solidFill>
                  <a:srgbClr val="272525"/>
                </a:solidFill>
                <a:latin typeface="Gelasio"/>
                <a:ea typeface="+mn-lt"/>
                <a:cs typeface="+mn-lt"/>
              </a:rPr>
              <a:t>Lconf</a:t>
            </a:r>
            <a:r>
              <a:rPr lang="en-US">
                <a:solidFill>
                  <a:srgbClr val="272525"/>
                </a:solidFill>
                <a:latin typeface="Gelasio"/>
                <a:ea typeface="+mn-lt"/>
                <a:cs typeface="+mn-lt"/>
              </a:rPr>
              <a:t> is </a:t>
            </a:r>
            <a:r>
              <a:rPr lang="en-US" err="1">
                <a:solidFill>
                  <a:srgbClr val="272525"/>
                </a:solidFill>
                <a:latin typeface="Gelasio"/>
                <a:ea typeface="+mn-lt"/>
                <a:cs typeface="+mn-lt"/>
              </a:rPr>
              <a:t>CrossEntropy</a:t>
            </a:r>
            <a:r>
              <a:rPr lang="en-US">
                <a:solidFill>
                  <a:srgbClr val="272525"/>
                </a:solidFill>
                <a:latin typeface="Gelasio"/>
                <a:ea typeface="+mn-lt"/>
                <a:cs typeface="+mn-lt"/>
              </a:rPr>
              <a:t> Loss</a:t>
            </a:r>
          </a:p>
          <a:p>
            <a:pPr>
              <a:lnSpc>
                <a:spcPts val="2799"/>
              </a:lnSpc>
            </a:pPr>
            <a:r>
              <a:rPr lang="en-US">
                <a:solidFill>
                  <a:srgbClr val="272525"/>
                </a:solidFill>
                <a:latin typeface="Gelasio"/>
                <a:ea typeface="+mn-lt"/>
                <a:cs typeface="+mn-lt"/>
              </a:rPr>
              <a:t>- </a:t>
            </a:r>
            <a:r>
              <a:rPr lang="en-US" err="1">
                <a:solidFill>
                  <a:srgbClr val="272525"/>
                </a:solidFill>
                <a:latin typeface="Gelasio"/>
                <a:ea typeface="+mn-lt"/>
                <a:cs typeface="+mn-lt"/>
              </a:rPr>
              <a:t>Lloc</a:t>
            </a:r>
            <a:r>
              <a:rPr lang="en-US">
                <a:solidFill>
                  <a:srgbClr val="272525"/>
                </a:solidFill>
                <a:latin typeface="Gelasio"/>
                <a:ea typeface="+mn-lt"/>
                <a:cs typeface="+mn-lt"/>
              </a:rPr>
              <a:t> is SmoothL1 Loss</a:t>
            </a:r>
          </a:p>
          <a:p>
            <a:pPr>
              <a:lnSpc>
                <a:spcPts val="2799"/>
              </a:lnSpc>
            </a:pPr>
            <a:endParaRPr lang="en-US">
              <a:solidFill>
                <a:srgbClr val="272525"/>
              </a:solidFill>
              <a:latin typeface="Gelasio"/>
              <a:ea typeface="+mn-lt"/>
              <a:cs typeface="+mn-lt"/>
            </a:endParaRPr>
          </a:p>
          <a:p>
            <a:pPr>
              <a:lnSpc>
                <a:spcPts val="2799"/>
              </a:lnSpc>
            </a:pPr>
            <a:r>
              <a:rPr lang="en-US" sz="2400" b="1">
                <a:solidFill>
                  <a:srgbClr val="272525"/>
                </a:solidFill>
                <a:latin typeface="Gelasio"/>
                <a:ea typeface="+mn-lt"/>
                <a:cs typeface="+mn-lt"/>
              </a:rPr>
              <a:t>Input resolution: </a:t>
            </a:r>
            <a:r>
              <a:rPr lang="en-US" sz="2400">
                <a:solidFill>
                  <a:srgbClr val="272525"/>
                </a:solidFill>
                <a:latin typeface="Gelasio"/>
                <a:ea typeface="+mn-lt"/>
                <a:cs typeface="+mn-lt"/>
              </a:rPr>
              <a:t>300x300</a:t>
            </a:r>
          </a:p>
          <a:p>
            <a:pPr>
              <a:lnSpc>
                <a:spcPts val="2799"/>
              </a:lnSpc>
            </a:pPr>
            <a:r>
              <a:rPr lang="en-US" sz="2400" b="1">
                <a:solidFill>
                  <a:srgbClr val="272525"/>
                </a:solidFill>
                <a:latin typeface="Gelasio"/>
                <a:ea typeface="+mn-lt"/>
                <a:cs typeface="+mn-lt"/>
              </a:rPr>
              <a:t>Output vector size: </a:t>
            </a:r>
            <a:r>
              <a:rPr lang="en-US" sz="2400">
                <a:solidFill>
                  <a:srgbClr val="272525"/>
                </a:solidFill>
                <a:latin typeface="Gelasio"/>
                <a:ea typeface="+mn-lt"/>
                <a:cs typeface="+mn-lt"/>
              </a:rPr>
              <a:t>5</a:t>
            </a:r>
            <a:r>
              <a:rPr lang="en-US" sz="2400" b="1">
                <a:solidFill>
                  <a:srgbClr val="272525"/>
                </a:solidFill>
                <a:latin typeface="Gelasio"/>
                <a:ea typeface="+mn-lt"/>
                <a:cs typeface="+mn-lt"/>
              </a:rPr>
              <a:t> </a:t>
            </a:r>
          </a:p>
          <a:p>
            <a:pPr>
              <a:lnSpc>
                <a:spcPts val="2799"/>
              </a:lnSpc>
            </a:pPr>
            <a:endParaRPr lang="en-US">
              <a:solidFill>
                <a:srgbClr val="272525"/>
              </a:solidFill>
              <a:latin typeface="Gelasio"/>
              <a:ea typeface="+mn-lt"/>
              <a:cs typeface="+mn-lt"/>
            </a:endParaRPr>
          </a:p>
          <a:p>
            <a:pPr>
              <a:lnSpc>
                <a:spcPts val="2799"/>
              </a:lnSpc>
            </a:pPr>
            <a:endParaRPr lang="en-US">
              <a:solidFill>
                <a:srgbClr val="000000"/>
              </a:solidFill>
              <a:ea typeface="+mn-lt"/>
              <a:cs typeface="+mn-lt"/>
            </a:endParaRPr>
          </a:p>
        </p:txBody>
      </p:sp>
      <p:sp>
        <p:nvSpPr>
          <p:cNvPr id="9" name="Slide Number Placeholder 6">
            <a:extLst>
              <a:ext uri="{FF2B5EF4-FFF2-40B4-BE49-F238E27FC236}">
                <a16:creationId xmlns:a16="http://schemas.microsoft.com/office/drawing/2014/main" id="{17253B87-7715-3472-8DB5-7D0F45C888E8}"/>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10</a:t>
            </a:fld>
            <a:endParaRPr lang="en-VN"/>
          </a:p>
        </p:txBody>
      </p:sp>
    </p:spTree>
    <p:extLst>
      <p:ext uri="{BB962C8B-B14F-4D97-AF65-F5344CB8AC3E}">
        <p14:creationId xmlns:p14="http://schemas.microsoft.com/office/powerpoint/2010/main" val="104271676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8AD2A-29D9-6923-57B6-16E4C4782AB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EF72E9C-6F63-CDBF-DB41-36C58C9324EE}"/>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212133C3-4014-4FB7-2BBC-41396D839B2C}"/>
              </a:ext>
            </a:extLst>
          </p:cNvPr>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Picture 3" descr="A diagram of a computer&#10;&#10;Description automatically generated">
            <a:extLst>
              <a:ext uri="{FF2B5EF4-FFF2-40B4-BE49-F238E27FC236}">
                <a16:creationId xmlns:a16="http://schemas.microsoft.com/office/drawing/2014/main" id="{E3AD8C7E-E369-7E3C-379E-E8C6707BE3DB}"/>
              </a:ext>
            </a:extLst>
          </p:cNvPr>
          <p:cNvPicPr>
            <a:picLocks noChangeAspect="1"/>
          </p:cNvPicPr>
          <p:nvPr/>
        </p:nvPicPr>
        <p:blipFill>
          <a:blip r:embed="rId4"/>
          <a:stretch>
            <a:fillRect/>
          </a:stretch>
        </p:blipFill>
        <p:spPr>
          <a:xfrm>
            <a:off x="-6222" y="3292185"/>
            <a:ext cx="10794746" cy="4940761"/>
          </a:xfrm>
          <a:prstGeom prst="rect">
            <a:avLst/>
          </a:prstGeom>
        </p:spPr>
      </p:pic>
      <p:sp>
        <p:nvSpPr>
          <p:cNvPr id="5" name="Text 1">
            <a:extLst>
              <a:ext uri="{FF2B5EF4-FFF2-40B4-BE49-F238E27FC236}">
                <a16:creationId xmlns:a16="http://schemas.microsoft.com/office/drawing/2014/main" id="{E0D29A83-BB14-3DD4-B97D-5F476D61DCC6}"/>
              </a:ext>
            </a:extLst>
          </p:cNvPr>
          <p:cNvSpPr/>
          <p:nvPr/>
        </p:nvSpPr>
        <p:spPr>
          <a:xfrm>
            <a:off x="1108356" y="1255898"/>
            <a:ext cx="5675430" cy="783771"/>
          </a:xfrm>
          <a:prstGeom prst="rect">
            <a:avLst/>
          </a:prstGeom>
          <a:noFill/>
          <a:ln/>
        </p:spPr>
        <p:txBody>
          <a:bodyPr wrap="none" lIns="91440" tIns="45720" rIns="91440" bIns="45720" rtlCol="0" anchor="t"/>
          <a:lstStyle/>
          <a:p>
            <a:pPr>
              <a:lnSpc>
                <a:spcPts val="5468"/>
              </a:lnSpc>
            </a:pPr>
            <a:r>
              <a:rPr lang="en-US" sz="4350">
                <a:solidFill>
                  <a:srgbClr val="312F2B"/>
                </a:solidFill>
                <a:latin typeface="Gelasio"/>
              </a:rPr>
              <a:t>Yolov5</a:t>
            </a:r>
            <a:endParaRPr lang="en-US"/>
          </a:p>
        </p:txBody>
      </p:sp>
      <p:sp>
        <p:nvSpPr>
          <p:cNvPr id="6" name="Text 1">
            <a:extLst>
              <a:ext uri="{FF2B5EF4-FFF2-40B4-BE49-F238E27FC236}">
                <a16:creationId xmlns:a16="http://schemas.microsoft.com/office/drawing/2014/main" id="{7F2D880E-1184-F3F7-E15A-C2C01DA329C1}"/>
              </a:ext>
            </a:extLst>
          </p:cNvPr>
          <p:cNvSpPr/>
          <p:nvPr/>
        </p:nvSpPr>
        <p:spPr>
          <a:xfrm>
            <a:off x="945458" y="419351"/>
            <a:ext cx="5676900" cy="694373"/>
          </a:xfrm>
          <a:prstGeom prst="rect">
            <a:avLst/>
          </a:prstGeom>
          <a:noFill/>
          <a:ln/>
        </p:spPr>
        <p:txBody>
          <a:bodyPr wrap="none" rtlCol="0" anchor="t"/>
          <a:lstStyle/>
          <a:p>
            <a:pPr marL="0" indent="0">
              <a:lnSpc>
                <a:spcPts val="5468"/>
              </a:lnSpc>
              <a:buNone/>
            </a:pPr>
            <a:r>
              <a:rPr lang="en-US" sz="6000">
                <a:solidFill>
                  <a:srgbClr val="312F2B"/>
                </a:solidFill>
                <a:latin typeface="Gelasio" pitchFamily="34" charset="0"/>
                <a:ea typeface="Gelasio" pitchFamily="34" charset="-122"/>
              </a:rPr>
              <a:t>Face Detection</a:t>
            </a:r>
            <a:endParaRPr lang="en-US" sz="6000"/>
          </a:p>
        </p:txBody>
      </p:sp>
      <p:cxnSp>
        <p:nvCxnSpPr>
          <p:cNvPr id="7" name="Straight Connector 6">
            <a:extLst>
              <a:ext uri="{FF2B5EF4-FFF2-40B4-BE49-F238E27FC236}">
                <a16:creationId xmlns:a16="http://schemas.microsoft.com/office/drawing/2014/main" id="{9EBFFA28-593B-FA93-AE4C-69676A02CE90}"/>
              </a:ext>
            </a:extLst>
          </p:cNvPr>
          <p:cNvCxnSpPr/>
          <p:nvPr/>
        </p:nvCxnSpPr>
        <p:spPr>
          <a:xfrm>
            <a:off x="805543" y="1113724"/>
            <a:ext cx="6281057" cy="0"/>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9" name="Straight Connector 8">
            <a:extLst>
              <a:ext uri="{FF2B5EF4-FFF2-40B4-BE49-F238E27FC236}">
                <a16:creationId xmlns:a16="http://schemas.microsoft.com/office/drawing/2014/main" id="{FD65DCDA-4D3D-7B55-E845-207AB719DF34}"/>
              </a:ext>
            </a:extLst>
          </p:cNvPr>
          <p:cNvCxnSpPr>
            <a:cxnSpLocks/>
          </p:cNvCxnSpPr>
          <p:nvPr/>
        </p:nvCxnSpPr>
        <p:spPr>
          <a:xfrm>
            <a:off x="805543" y="1113724"/>
            <a:ext cx="0" cy="1330947"/>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10" name="Text 12">
            <a:extLst>
              <a:ext uri="{FF2B5EF4-FFF2-40B4-BE49-F238E27FC236}">
                <a16:creationId xmlns:a16="http://schemas.microsoft.com/office/drawing/2014/main" id="{EBC7F82C-96BC-7FFC-83D4-809682263D4D}"/>
              </a:ext>
            </a:extLst>
          </p:cNvPr>
          <p:cNvSpPr/>
          <p:nvPr/>
        </p:nvSpPr>
        <p:spPr>
          <a:xfrm>
            <a:off x="5222315" y="1313534"/>
            <a:ext cx="8992218" cy="1943532"/>
          </a:xfrm>
          <a:prstGeom prst="rect">
            <a:avLst/>
          </a:prstGeom>
          <a:noFill/>
          <a:ln/>
        </p:spPr>
        <p:txBody>
          <a:bodyPr wrap="square" lIns="91440" tIns="45720" rIns="91440" bIns="45720" rtlCol="0" anchor="t"/>
          <a:lstStyle/>
          <a:p>
            <a:pPr>
              <a:lnSpc>
                <a:spcPts val="2799"/>
              </a:lnSpc>
            </a:pPr>
            <a:r>
              <a:rPr lang="en-US" sz="2400" b="1">
                <a:solidFill>
                  <a:srgbClr val="272525"/>
                </a:solidFill>
                <a:latin typeface="Calibri"/>
                <a:ea typeface="Lato"/>
                <a:cs typeface="Lato"/>
              </a:rPr>
              <a:t>Model Architecture:</a:t>
            </a:r>
            <a:r>
              <a:rPr lang="en-US" sz="2400">
                <a:solidFill>
                  <a:srgbClr val="272525"/>
                </a:solidFill>
                <a:ea typeface="+mn-lt"/>
                <a:cs typeface="+mn-lt"/>
              </a:rPr>
              <a:t> YOLOv5 uses: </a:t>
            </a:r>
            <a:endParaRPr lang="en-US">
              <a:solidFill>
                <a:srgbClr val="000000"/>
              </a:solidFill>
              <a:ea typeface="+mn-lt"/>
              <a:cs typeface="+mn-lt"/>
            </a:endParaRPr>
          </a:p>
          <a:p>
            <a:pPr marL="342900" indent="-342900">
              <a:lnSpc>
                <a:spcPts val="2799"/>
              </a:lnSpc>
              <a:buFont typeface="Calibri"/>
              <a:buChar char="-"/>
            </a:pPr>
            <a:r>
              <a:rPr lang="en-US" sz="2400">
                <a:solidFill>
                  <a:srgbClr val="272525"/>
                </a:solidFill>
                <a:ea typeface="+mn-lt"/>
                <a:cs typeface="+mn-lt"/>
              </a:rPr>
              <a:t>Backbone: CSPDarknet53 backbone (a modification of the Darknet configuration that was used in previous versions). </a:t>
            </a:r>
            <a:endParaRPr lang="en-US">
              <a:solidFill>
                <a:srgbClr val="000000"/>
              </a:solidFill>
              <a:ea typeface="+mn-lt"/>
              <a:cs typeface="+mn-lt"/>
            </a:endParaRPr>
          </a:p>
          <a:p>
            <a:pPr marL="342900" indent="-342900">
              <a:lnSpc>
                <a:spcPts val="2799"/>
              </a:lnSpc>
              <a:buFont typeface="Calibri"/>
              <a:buChar char="-"/>
            </a:pPr>
            <a:r>
              <a:rPr lang="en-US" sz="2400">
                <a:solidFill>
                  <a:srgbClr val="272525"/>
                </a:solidFill>
                <a:ea typeface="+mn-lt"/>
                <a:cs typeface="+mn-lt"/>
              </a:rPr>
              <a:t>Neck: SPPF and CSP-PAN is used for the Neck part.</a:t>
            </a:r>
            <a:endParaRPr lang="en-US">
              <a:solidFill>
                <a:srgbClr val="000000"/>
              </a:solidFill>
              <a:ea typeface="+mn-lt"/>
              <a:cs typeface="+mn-lt"/>
            </a:endParaRPr>
          </a:p>
          <a:p>
            <a:pPr marL="342900" indent="-342900">
              <a:lnSpc>
                <a:spcPts val="2799"/>
              </a:lnSpc>
              <a:buFont typeface="Calibri"/>
              <a:buChar char="-"/>
            </a:pPr>
            <a:r>
              <a:rPr lang="en-US" sz="2400">
                <a:solidFill>
                  <a:srgbClr val="272525"/>
                </a:solidFill>
                <a:ea typeface="+mn-lt"/>
                <a:cs typeface="+mn-lt"/>
              </a:rPr>
              <a:t>Head: Output of YOLOv3.</a:t>
            </a:r>
            <a:endParaRPr lang="en-US">
              <a:cs typeface="Calibri"/>
            </a:endParaRPr>
          </a:p>
        </p:txBody>
      </p:sp>
      <p:sp>
        <p:nvSpPr>
          <p:cNvPr id="8" name="Slide Number Placeholder 6">
            <a:extLst>
              <a:ext uri="{FF2B5EF4-FFF2-40B4-BE49-F238E27FC236}">
                <a16:creationId xmlns:a16="http://schemas.microsoft.com/office/drawing/2014/main" id="{AE4678E4-CAB9-E3EE-80CE-B20B72A90292}"/>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11</a:t>
            </a:fld>
            <a:endParaRPr lang="en-VN"/>
          </a:p>
        </p:txBody>
      </p:sp>
    </p:spTree>
    <p:extLst>
      <p:ext uri="{BB962C8B-B14F-4D97-AF65-F5344CB8AC3E}">
        <p14:creationId xmlns:p14="http://schemas.microsoft.com/office/powerpoint/2010/main" val="86290564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EB6F4-1083-13DF-B111-AEA339D3E31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52CE61E-E7D2-2A16-5DD3-15EC162AE701}"/>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277F0128-838F-DFD7-9979-370E65717485}"/>
              </a:ext>
            </a:extLst>
          </p:cNvPr>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Picture 3" descr="A collage of a person&amp;#39;s face&#10;&#10;Description automatically generated">
            <a:extLst>
              <a:ext uri="{FF2B5EF4-FFF2-40B4-BE49-F238E27FC236}">
                <a16:creationId xmlns:a16="http://schemas.microsoft.com/office/drawing/2014/main" id="{ECF0A737-2DF2-A5E4-A355-48C114045B9D}"/>
              </a:ext>
            </a:extLst>
          </p:cNvPr>
          <p:cNvPicPr>
            <a:picLocks noChangeAspect="1"/>
          </p:cNvPicPr>
          <p:nvPr/>
        </p:nvPicPr>
        <p:blipFill>
          <a:blip r:embed="rId4"/>
          <a:stretch>
            <a:fillRect/>
          </a:stretch>
        </p:blipFill>
        <p:spPr>
          <a:xfrm>
            <a:off x="8530869" y="1913939"/>
            <a:ext cx="4352448" cy="5015475"/>
          </a:xfrm>
          <a:prstGeom prst="rect">
            <a:avLst/>
          </a:prstGeom>
        </p:spPr>
      </p:pic>
      <p:sp>
        <p:nvSpPr>
          <p:cNvPr id="5" name="Text 1">
            <a:extLst>
              <a:ext uri="{FF2B5EF4-FFF2-40B4-BE49-F238E27FC236}">
                <a16:creationId xmlns:a16="http://schemas.microsoft.com/office/drawing/2014/main" id="{C5E813B0-B8B0-CE22-3384-05151E01FF4B}"/>
              </a:ext>
            </a:extLst>
          </p:cNvPr>
          <p:cNvSpPr/>
          <p:nvPr/>
        </p:nvSpPr>
        <p:spPr>
          <a:xfrm>
            <a:off x="1108356" y="1255898"/>
            <a:ext cx="5675430" cy="783771"/>
          </a:xfrm>
          <a:prstGeom prst="rect">
            <a:avLst/>
          </a:prstGeom>
          <a:noFill/>
          <a:ln/>
        </p:spPr>
        <p:txBody>
          <a:bodyPr wrap="none" lIns="91440" tIns="45720" rIns="91440" bIns="45720" rtlCol="0" anchor="t"/>
          <a:lstStyle/>
          <a:p>
            <a:pPr>
              <a:lnSpc>
                <a:spcPts val="5468"/>
              </a:lnSpc>
            </a:pPr>
            <a:r>
              <a:rPr lang="en-US" sz="4350">
                <a:solidFill>
                  <a:srgbClr val="312F2B"/>
                </a:solidFill>
                <a:latin typeface="Gelasio"/>
              </a:rPr>
              <a:t>MTCNN</a:t>
            </a:r>
            <a:endParaRPr lang="en-US"/>
          </a:p>
        </p:txBody>
      </p:sp>
      <p:sp>
        <p:nvSpPr>
          <p:cNvPr id="6" name="Text 1">
            <a:extLst>
              <a:ext uri="{FF2B5EF4-FFF2-40B4-BE49-F238E27FC236}">
                <a16:creationId xmlns:a16="http://schemas.microsoft.com/office/drawing/2014/main" id="{093FF2D0-5E43-F3F6-9C22-408C65071575}"/>
              </a:ext>
            </a:extLst>
          </p:cNvPr>
          <p:cNvSpPr/>
          <p:nvPr/>
        </p:nvSpPr>
        <p:spPr>
          <a:xfrm>
            <a:off x="945458" y="419351"/>
            <a:ext cx="5676900" cy="694373"/>
          </a:xfrm>
          <a:prstGeom prst="rect">
            <a:avLst/>
          </a:prstGeom>
          <a:noFill/>
          <a:ln/>
        </p:spPr>
        <p:txBody>
          <a:bodyPr wrap="none" rtlCol="0" anchor="t"/>
          <a:lstStyle/>
          <a:p>
            <a:pPr marL="0" indent="0">
              <a:lnSpc>
                <a:spcPts val="5468"/>
              </a:lnSpc>
              <a:buNone/>
            </a:pPr>
            <a:r>
              <a:rPr lang="en-US" sz="6000">
                <a:solidFill>
                  <a:srgbClr val="312F2B"/>
                </a:solidFill>
                <a:latin typeface="Gelasio" pitchFamily="34" charset="0"/>
                <a:ea typeface="Gelasio" pitchFamily="34" charset="-122"/>
              </a:rPr>
              <a:t>Face Detection</a:t>
            </a:r>
            <a:endParaRPr lang="en-US" sz="6000"/>
          </a:p>
        </p:txBody>
      </p:sp>
      <p:cxnSp>
        <p:nvCxnSpPr>
          <p:cNvPr id="7" name="Straight Connector 6">
            <a:extLst>
              <a:ext uri="{FF2B5EF4-FFF2-40B4-BE49-F238E27FC236}">
                <a16:creationId xmlns:a16="http://schemas.microsoft.com/office/drawing/2014/main" id="{7D17E341-6FD5-A5FD-E957-B77614562145}"/>
              </a:ext>
            </a:extLst>
          </p:cNvPr>
          <p:cNvCxnSpPr/>
          <p:nvPr/>
        </p:nvCxnSpPr>
        <p:spPr>
          <a:xfrm>
            <a:off x="805543" y="1113724"/>
            <a:ext cx="6281057" cy="0"/>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9" name="Straight Connector 8">
            <a:extLst>
              <a:ext uri="{FF2B5EF4-FFF2-40B4-BE49-F238E27FC236}">
                <a16:creationId xmlns:a16="http://schemas.microsoft.com/office/drawing/2014/main" id="{56DB639E-68CC-C737-8660-ED49C43946D3}"/>
              </a:ext>
            </a:extLst>
          </p:cNvPr>
          <p:cNvCxnSpPr>
            <a:cxnSpLocks/>
          </p:cNvCxnSpPr>
          <p:nvPr/>
        </p:nvCxnSpPr>
        <p:spPr>
          <a:xfrm>
            <a:off x="805543" y="1113724"/>
            <a:ext cx="0" cy="1330947"/>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10" name="Text 12">
            <a:extLst>
              <a:ext uri="{FF2B5EF4-FFF2-40B4-BE49-F238E27FC236}">
                <a16:creationId xmlns:a16="http://schemas.microsoft.com/office/drawing/2014/main" id="{3F5179E0-D55E-ADE7-48F2-90ACA65A9738}"/>
              </a:ext>
            </a:extLst>
          </p:cNvPr>
          <p:cNvSpPr/>
          <p:nvPr/>
        </p:nvSpPr>
        <p:spPr>
          <a:xfrm>
            <a:off x="1747083" y="3111794"/>
            <a:ext cx="4648396" cy="1323046"/>
          </a:xfrm>
          <a:prstGeom prst="rect">
            <a:avLst/>
          </a:prstGeom>
          <a:noFill/>
          <a:ln/>
        </p:spPr>
        <p:txBody>
          <a:bodyPr wrap="square" rtlCol="0" anchor="t"/>
          <a:lstStyle/>
          <a:p>
            <a:pPr marL="0" indent="0" algn="l">
              <a:lnSpc>
                <a:spcPts val="2799"/>
              </a:lnSpc>
              <a:buNone/>
            </a:pPr>
            <a:r>
              <a:rPr lang="en-US" sz="2400" b="1">
                <a:solidFill>
                  <a:srgbClr val="272525"/>
                </a:solidFill>
                <a:latin typeface="Lato" pitchFamily="34" charset="0"/>
                <a:ea typeface="Lato" pitchFamily="34" charset="-122"/>
                <a:cs typeface="Lato" pitchFamily="34" charset="-120"/>
              </a:rPr>
              <a:t>Pipeline of MTCNN </a:t>
            </a:r>
            <a:r>
              <a:rPr lang="en-US" sz="2400">
                <a:solidFill>
                  <a:srgbClr val="272525"/>
                </a:solidFill>
                <a:latin typeface="Lato" pitchFamily="34" charset="0"/>
                <a:ea typeface="Lato" pitchFamily="34" charset="-122"/>
                <a:cs typeface="Lato" pitchFamily="34" charset="-120"/>
              </a:rPr>
              <a:t>model that includes three-stage multi-task deep convolutional networks</a:t>
            </a:r>
            <a:endParaRPr lang="en-US" sz="2400"/>
          </a:p>
        </p:txBody>
      </p:sp>
      <p:sp>
        <p:nvSpPr>
          <p:cNvPr id="8" name="Slide Number Placeholder 6">
            <a:extLst>
              <a:ext uri="{FF2B5EF4-FFF2-40B4-BE49-F238E27FC236}">
                <a16:creationId xmlns:a16="http://schemas.microsoft.com/office/drawing/2014/main" id="{1B5639DA-9FF1-3A42-8CF6-4E5E4873B70D}"/>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12</a:t>
            </a:fld>
            <a:endParaRPr lang="en-VN"/>
          </a:p>
        </p:txBody>
      </p:sp>
    </p:spTree>
    <p:extLst>
      <p:ext uri="{BB962C8B-B14F-4D97-AF65-F5344CB8AC3E}">
        <p14:creationId xmlns:p14="http://schemas.microsoft.com/office/powerpoint/2010/main" val="55375085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1F3D6-3179-8D03-83E5-C2111DA6897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111B81C-A7CA-6EF9-2FA4-A6F2461217E4}"/>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34769044-B484-48B7-5345-115FF45FDA5B}"/>
              </a:ext>
            </a:extLst>
          </p:cNvPr>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Picture 3">
            <a:extLst>
              <a:ext uri="{FF2B5EF4-FFF2-40B4-BE49-F238E27FC236}">
                <a16:creationId xmlns:a16="http://schemas.microsoft.com/office/drawing/2014/main" id="{CCCDB158-8975-342D-8C94-3D99FE545BA4}"/>
              </a:ext>
            </a:extLst>
          </p:cNvPr>
          <p:cNvPicPr>
            <a:picLocks noChangeAspect="1"/>
          </p:cNvPicPr>
          <p:nvPr/>
        </p:nvPicPr>
        <p:blipFill>
          <a:blip r:embed="rId4"/>
          <a:stretch>
            <a:fillRect/>
          </a:stretch>
        </p:blipFill>
        <p:spPr>
          <a:xfrm>
            <a:off x="3087613" y="2375844"/>
            <a:ext cx="8869239" cy="3451101"/>
          </a:xfrm>
          <a:prstGeom prst="rect">
            <a:avLst/>
          </a:prstGeom>
        </p:spPr>
      </p:pic>
      <p:sp>
        <p:nvSpPr>
          <p:cNvPr id="5" name="Text 1">
            <a:extLst>
              <a:ext uri="{FF2B5EF4-FFF2-40B4-BE49-F238E27FC236}">
                <a16:creationId xmlns:a16="http://schemas.microsoft.com/office/drawing/2014/main" id="{7E30B3ED-78F0-046C-4050-5DB214E51C4C}"/>
              </a:ext>
            </a:extLst>
          </p:cNvPr>
          <p:cNvSpPr/>
          <p:nvPr/>
        </p:nvSpPr>
        <p:spPr>
          <a:xfrm>
            <a:off x="1108356" y="1255898"/>
            <a:ext cx="5675430" cy="783771"/>
          </a:xfrm>
          <a:prstGeom prst="rect">
            <a:avLst/>
          </a:prstGeom>
          <a:noFill/>
          <a:ln/>
        </p:spPr>
        <p:txBody>
          <a:bodyPr wrap="none" lIns="91440" tIns="45720" rIns="91440" bIns="45720" rtlCol="0" anchor="t"/>
          <a:lstStyle/>
          <a:p>
            <a:pPr>
              <a:lnSpc>
                <a:spcPts val="5468"/>
              </a:lnSpc>
            </a:pPr>
            <a:r>
              <a:rPr lang="en-US" sz="4350">
                <a:solidFill>
                  <a:srgbClr val="312F2B"/>
                </a:solidFill>
                <a:latin typeface="Gelasio"/>
              </a:rPr>
              <a:t>MTCNN</a:t>
            </a:r>
            <a:endParaRPr lang="en-US"/>
          </a:p>
        </p:txBody>
      </p:sp>
      <p:sp>
        <p:nvSpPr>
          <p:cNvPr id="6" name="Text 1">
            <a:extLst>
              <a:ext uri="{FF2B5EF4-FFF2-40B4-BE49-F238E27FC236}">
                <a16:creationId xmlns:a16="http://schemas.microsoft.com/office/drawing/2014/main" id="{8FAA4BD8-3B5E-8700-43D8-974F6F8C1711}"/>
              </a:ext>
            </a:extLst>
          </p:cNvPr>
          <p:cNvSpPr/>
          <p:nvPr/>
        </p:nvSpPr>
        <p:spPr>
          <a:xfrm>
            <a:off x="945458" y="419351"/>
            <a:ext cx="5676900" cy="694373"/>
          </a:xfrm>
          <a:prstGeom prst="rect">
            <a:avLst/>
          </a:prstGeom>
          <a:noFill/>
          <a:ln/>
        </p:spPr>
        <p:txBody>
          <a:bodyPr wrap="none" rtlCol="0" anchor="t"/>
          <a:lstStyle/>
          <a:p>
            <a:pPr marL="0" indent="0">
              <a:lnSpc>
                <a:spcPts val="5468"/>
              </a:lnSpc>
              <a:buNone/>
            </a:pPr>
            <a:r>
              <a:rPr lang="en-US" sz="6000">
                <a:solidFill>
                  <a:srgbClr val="312F2B"/>
                </a:solidFill>
                <a:latin typeface="Gelasio" pitchFamily="34" charset="0"/>
                <a:ea typeface="Gelasio" pitchFamily="34" charset="-122"/>
              </a:rPr>
              <a:t>Face Detection</a:t>
            </a:r>
            <a:endParaRPr lang="en-US" sz="6000"/>
          </a:p>
        </p:txBody>
      </p:sp>
      <p:cxnSp>
        <p:nvCxnSpPr>
          <p:cNvPr id="7" name="Straight Connector 6">
            <a:extLst>
              <a:ext uri="{FF2B5EF4-FFF2-40B4-BE49-F238E27FC236}">
                <a16:creationId xmlns:a16="http://schemas.microsoft.com/office/drawing/2014/main" id="{2B984FFE-906E-D448-D454-F48DF5072F9F}"/>
              </a:ext>
            </a:extLst>
          </p:cNvPr>
          <p:cNvCxnSpPr/>
          <p:nvPr/>
        </p:nvCxnSpPr>
        <p:spPr>
          <a:xfrm>
            <a:off x="805543" y="1113724"/>
            <a:ext cx="6281057" cy="0"/>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9" name="Straight Connector 8">
            <a:extLst>
              <a:ext uri="{FF2B5EF4-FFF2-40B4-BE49-F238E27FC236}">
                <a16:creationId xmlns:a16="http://schemas.microsoft.com/office/drawing/2014/main" id="{45D8B4A7-B4E9-B910-3FB8-A48EC8F0C07B}"/>
              </a:ext>
            </a:extLst>
          </p:cNvPr>
          <p:cNvCxnSpPr>
            <a:cxnSpLocks/>
          </p:cNvCxnSpPr>
          <p:nvPr/>
        </p:nvCxnSpPr>
        <p:spPr>
          <a:xfrm>
            <a:off x="805543" y="1113724"/>
            <a:ext cx="0" cy="1330947"/>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10" name="Text 12">
            <a:extLst>
              <a:ext uri="{FF2B5EF4-FFF2-40B4-BE49-F238E27FC236}">
                <a16:creationId xmlns:a16="http://schemas.microsoft.com/office/drawing/2014/main" id="{AE9DC0B8-F735-DF7D-FA71-5D1141E5071B}"/>
              </a:ext>
            </a:extLst>
          </p:cNvPr>
          <p:cNvSpPr/>
          <p:nvPr/>
        </p:nvSpPr>
        <p:spPr>
          <a:xfrm>
            <a:off x="3475158" y="6163120"/>
            <a:ext cx="8094147" cy="1323046"/>
          </a:xfrm>
          <a:prstGeom prst="rect">
            <a:avLst/>
          </a:prstGeom>
          <a:noFill/>
          <a:ln/>
        </p:spPr>
        <p:txBody>
          <a:bodyPr wrap="square" rtlCol="0" anchor="t"/>
          <a:lstStyle/>
          <a:p>
            <a:pPr marL="0" indent="0" algn="l">
              <a:lnSpc>
                <a:spcPts val="2799"/>
              </a:lnSpc>
              <a:buNone/>
            </a:pPr>
            <a:r>
              <a:rPr lang="en-US" sz="2400" b="1">
                <a:solidFill>
                  <a:srgbClr val="272525"/>
                </a:solidFill>
                <a:latin typeface="Lato" pitchFamily="34" charset="0"/>
                <a:ea typeface="Lato" pitchFamily="34" charset="-122"/>
                <a:cs typeface="Lato" pitchFamily="34" charset="-120"/>
              </a:rPr>
              <a:t>The architectures </a:t>
            </a:r>
            <a:r>
              <a:rPr lang="en-US" sz="2400">
                <a:solidFill>
                  <a:srgbClr val="272525"/>
                </a:solidFill>
                <a:latin typeface="Lato" pitchFamily="34" charset="0"/>
                <a:ea typeface="Lato" pitchFamily="34" charset="-122"/>
                <a:cs typeface="Lato" pitchFamily="34" charset="-120"/>
              </a:rPr>
              <a:t>of P-Net, R-Net, and O-Net, where “MP” means max pooling and “Conv” means convolution. The step size in convolution and pooling</a:t>
            </a:r>
          </a:p>
          <a:p>
            <a:pPr marL="0" indent="0" algn="l">
              <a:lnSpc>
                <a:spcPts val="2799"/>
              </a:lnSpc>
              <a:buNone/>
            </a:pPr>
            <a:r>
              <a:rPr lang="en-US" sz="2400">
                <a:solidFill>
                  <a:srgbClr val="272525"/>
                </a:solidFill>
                <a:latin typeface="Lato" pitchFamily="34" charset="0"/>
                <a:ea typeface="Lato" pitchFamily="34" charset="-122"/>
                <a:cs typeface="Lato" pitchFamily="34" charset="-120"/>
              </a:rPr>
              <a:t>is 1 and 2, respectively</a:t>
            </a:r>
            <a:endParaRPr lang="en-US" sz="2400"/>
          </a:p>
        </p:txBody>
      </p:sp>
      <p:sp>
        <p:nvSpPr>
          <p:cNvPr id="8" name="Slide Number Placeholder 6">
            <a:extLst>
              <a:ext uri="{FF2B5EF4-FFF2-40B4-BE49-F238E27FC236}">
                <a16:creationId xmlns:a16="http://schemas.microsoft.com/office/drawing/2014/main" id="{73B5454E-FA7D-D64D-9BF4-266499639F36}"/>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13</a:t>
            </a:fld>
            <a:endParaRPr lang="en-VN"/>
          </a:p>
        </p:txBody>
      </p:sp>
    </p:spTree>
    <p:extLst>
      <p:ext uri="{BB962C8B-B14F-4D97-AF65-F5344CB8AC3E}">
        <p14:creationId xmlns:p14="http://schemas.microsoft.com/office/powerpoint/2010/main" val="210428866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7739E-89E8-739F-64FC-5DD42AEF96A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48FA084-1C4F-9710-3186-84306C4EC994}"/>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5C4A2B62-630B-5378-0643-03129B5601CE}"/>
              </a:ext>
            </a:extLst>
          </p:cNvPr>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a:extLst>
              <a:ext uri="{FF2B5EF4-FFF2-40B4-BE49-F238E27FC236}">
                <a16:creationId xmlns:a16="http://schemas.microsoft.com/office/drawing/2014/main" id="{057BE088-1989-8312-EC2F-8FACCFC20D2E}"/>
              </a:ext>
            </a:extLst>
          </p:cNvPr>
          <p:cNvSpPr/>
          <p:nvPr/>
        </p:nvSpPr>
        <p:spPr>
          <a:xfrm>
            <a:off x="3562350" y="1719943"/>
            <a:ext cx="7505700" cy="936172"/>
          </a:xfrm>
          <a:prstGeom prst="rect">
            <a:avLst/>
          </a:prstGeom>
          <a:noFill/>
          <a:ln/>
        </p:spPr>
        <p:txBody>
          <a:bodyPr wrap="none" rtlCol="0" anchor="t"/>
          <a:lstStyle/>
          <a:p>
            <a:pPr marL="0" indent="0">
              <a:lnSpc>
                <a:spcPts val="5468"/>
              </a:lnSpc>
              <a:buNone/>
            </a:pPr>
            <a:r>
              <a:rPr lang="en-US" sz="9600">
                <a:solidFill>
                  <a:srgbClr val="312F2B"/>
                </a:solidFill>
                <a:latin typeface="Gelasio"/>
                <a:ea typeface="Gelasio"/>
              </a:rPr>
              <a:t>Face Alignment</a:t>
            </a:r>
            <a:endParaRPr lang="en-US" sz="9600">
              <a:latin typeface="Gelasio"/>
              <a:ea typeface="Gelasio"/>
            </a:endParaRPr>
          </a:p>
        </p:txBody>
      </p:sp>
      <p:sp>
        <p:nvSpPr>
          <p:cNvPr id="8" name="Text 1">
            <a:extLst>
              <a:ext uri="{FF2B5EF4-FFF2-40B4-BE49-F238E27FC236}">
                <a16:creationId xmlns:a16="http://schemas.microsoft.com/office/drawing/2014/main" id="{49838C0B-0FFF-826F-399F-16229184D82D}"/>
              </a:ext>
            </a:extLst>
          </p:cNvPr>
          <p:cNvSpPr/>
          <p:nvPr/>
        </p:nvSpPr>
        <p:spPr>
          <a:xfrm>
            <a:off x="4865673" y="2792186"/>
            <a:ext cx="4899054" cy="783771"/>
          </a:xfrm>
          <a:prstGeom prst="rect">
            <a:avLst/>
          </a:prstGeom>
          <a:noFill/>
          <a:ln/>
        </p:spPr>
        <p:txBody>
          <a:bodyPr wrap="none" lIns="91440" tIns="45720" rIns="91440" bIns="45720" rtlCol="0" anchor="t"/>
          <a:lstStyle/>
          <a:p>
            <a:pPr marL="0" indent="0" algn="ctr">
              <a:lnSpc>
                <a:spcPts val="5468"/>
              </a:lnSpc>
              <a:buNone/>
            </a:pPr>
            <a:r>
              <a:rPr lang="en-US" sz="4350" err="1">
                <a:solidFill>
                  <a:srgbClr val="312F2B"/>
                </a:solidFill>
                <a:latin typeface="Gelasio"/>
                <a:ea typeface="Gelasio"/>
              </a:rPr>
              <a:t>ADNet</a:t>
            </a:r>
            <a:r>
              <a:rPr lang="en-US" sz="4350">
                <a:solidFill>
                  <a:srgbClr val="312F2B"/>
                </a:solidFill>
                <a:latin typeface="Gelasio"/>
                <a:ea typeface="Gelasio"/>
              </a:rPr>
              <a:t> - MTCNN</a:t>
            </a:r>
          </a:p>
        </p:txBody>
      </p:sp>
      <p:sp>
        <p:nvSpPr>
          <p:cNvPr id="5" name="Slide Number Placeholder 6">
            <a:extLst>
              <a:ext uri="{FF2B5EF4-FFF2-40B4-BE49-F238E27FC236}">
                <a16:creationId xmlns:a16="http://schemas.microsoft.com/office/drawing/2014/main" id="{BB2BB25F-16F9-BA69-D442-0C33EA72C0C5}"/>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14</a:t>
            </a:fld>
            <a:endParaRPr lang="en-VN"/>
          </a:p>
        </p:txBody>
      </p:sp>
      <p:pic>
        <p:nvPicPr>
          <p:cNvPr id="6" name="Picture 4" descr="Video Baru Detik-Detik Kebakaran Hotel Bapak Rudal Israel, Menguat Indikasi  Teror - purnawarta">
            <a:extLst>
              <a:ext uri="{FF2B5EF4-FFF2-40B4-BE49-F238E27FC236}">
                <a16:creationId xmlns:a16="http://schemas.microsoft.com/office/drawing/2014/main" id="{D3EB7E12-E81B-311D-4581-0E90CBE76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688" t="4647" r="31688" b="28405"/>
          <a:stretch/>
        </p:blipFill>
        <p:spPr bwMode="auto">
          <a:xfrm>
            <a:off x="4291286" y="4336407"/>
            <a:ext cx="1965770" cy="230943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74F26D9-9DFA-FA9C-EE61-CCC188E71A77}"/>
              </a:ext>
            </a:extLst>
          </p:cNvPr>
          <p:cNvCxnSpPr>
            <a:cxnSpLocks/>
          </p:cNvCxnSpPr>
          <p:nvPr/>
        </p:nvCxnSpPr>
        <p:spPr>
          <a:xfrm>
            <a:off x="6481849" y="5374105"/>
            <a:ext cx="1695465"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4" descr="Video Baru Detik-Detik Kebakaran Hotel Bapak Rudal Israel, Menguat Indikasi  Teror - purnawarta">
            <a:extLst>
              <a:ext uri="{FF2B5EF4-FFF2-40B4-BE49-F238E27FC236}">
                <a16:creationId xmlns:a16="http://schemas.microsoft.com/office/drawing/2014/main" id="{97DFEFCE-1690-4317-7FB2-4E7D8E5C91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688" t="4647" r="31688" b="28405"/>
          <a:stretch/>
        </p:blipFill>
        <p:spPr bwMode="auto">
          <a:xfrm rot="477954">
            <a:off x="8500714" y="4336406"/>
            <a:ext cx="1965770" cy="230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16918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1F3D6-3179-8D03-83E5-C2111DA6897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111B81C-A7CA-6EF9-2FA4-A6F2461217E4}"/>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34769044-B484-48B7-5345-115FF45FDA5B}"/>
              </a:ext>
            </a:extLst>
          </p:cNvPr>
          <p:cNvSpPr/>
          <p:nvPr/>
        </p:nvSpPr>
        <p:spPr>
          <a:xfrm>
            <a:off x="0" y="0"/>
            <a:ext cx="14630400" cy="8229600"/>
          </a:xfrm>
          <a:prstGeom prst="rect">
            <a:avLst/>
          </a:prstGeom>
          <a:solidFill>
            <a:srgbClr val="FFFFFF">
              <a:alpha val="75000"/>
            </a:srgbClr>
          </a:solidFill>
          <a:ln/>
        </p:spPr>
        <p:txBody>
          <a:bodyPr/>
          <a:lstStyle/>
          <a:p>
            <a:endParaRPr lang="en-US"/>
          </a:p>
        </p:txBody>
      </p:sp>
      <p:sp>
        <p:nvSpPr>
          <p:cNvPr id="5" name="Text 1">
            <a:extLst>
              <a:ext uri="{FF2B5EF4-FFF2-40B4-BE49-F238E27FC236}">
                <a16:creationId xmlns:a16="http://schemas.microsoft.com/office/drawing/2014/main" id="{7E30B3ED-78F0-046C-4050-5DB214E51C4C}"/>
              </a:ext>
            </a:extLst>
          </p:cNvPr>
          <p:cNvSpPr/>
          <p:nvPr/>
        </p:nvSpPr>
        <p:spPr>
          <a:xfrm>
            <a:off x="1108356" y="1255898"/>
            <a:ext cx="5675430" cy="783771"/>
          </a:xfrm>
          <a:prstGeom prst="rect">
            <a:avLst/>
          </a:prstGeom>
          <a:noFill/>
          <a:ln/>
        </p:spPr>
        <p:txBody>
          <a:bodyPr wrap="none" lIns="91440" tIns="45720" rIns="91440" bIns="45720" rtlCol="0" anchor="t"/>
          <a:lstStyle/>
          <a:p>
            <a:pPr>
              <a:lnSpc>
                <a:spcPts val="5468"/>
              </a:lnSpc>
            </a:pPr>
            <a:r>
              <a:rPr lang="en-US" sz="4350" err="1">
                <a:solidFill>
                  <a:srgbClr val="312F2B"/>
                </a:solidFill>
                <a:latin typeface="Gelasio"/>
              </a:rPr>
              <a:t>ADNet</a:t>
            </a:r>
            <a:endParaRPr lang="en-US"/>
          </a:p>
        </p:txBody>
      </p:sp>
      <p:sp>
        <p:nvSpPr>
          <p:cNvPr id="6" name="Text 1">
            <a:extLst>
              <a:ext uri="{FF2B5EF4-FFF2-40B4-BE49-F238E27FC236}">
                <a16:creationId xmlns:a16="http://schemas.microsoft.com/office/drawing/2014/main" id="{8FAA4BD8-3B5E-8700-43D8-974F6F8C1711}"/>
              </a:ext>
            </a:extLst>
          </p:cNvPr>
          <p:cNvSpPr/>
          <p:nvPr/>
        </p:nvSpPr>
        <p:spPr>
          <a:xfrm>
            <a:off x="945458" y="419351"/>
            <a:ext cx="5676900" cy="694373"/>
          </a:xfrm>
          <a:prstGeom prst="rect">
            <a:avLst/>
          </a:prstGeom>
          <a:noFill/>
          <a:ln/>
        </p:spPr>
        <p:txBody>
          <a:bodyPr wrap="none" lIns="91440" tIns="45720" rIns="91440" bIns="45720" rtlCol="0" anchor="t"/>
          <a:lstStyle/>
          <a:p>
            <a:pPr marL="0" indent="0">
              <a:lnSpc>
                <a:spcPts val="5468"/>
              </a:lnSpc>
              <a:buNone/>
            </a:pPr>
            <a:r>
              <a:rPr lang="en-US" sz="6000">
                <a:solidFill>
                  <a:srgbClr val="312F2B"/>
                </a:solidFill>
                <a:latin typeface="Gelasio"/>
                <a:ea typeface="Gelasio" pitchFamily="34" charset="-122"/>
              </a:rPr>
              <a:t>Face </a:t>
            </a:r>
            <a:r>
              <a:rPr lang="en-US" sz="6000" b="1">
                <a:solidFill>
                  <a:srgbClr val="312F2B"/>
                </a:solidFill>
                <a:latin typeface="Gelasio"/>
                <a:ea typeface="Gelasio" pitchFamily="34" charset="-122"/>
              </a:rPr>
              <a:t>Alignment</a:t>
            </a:r>
            <a:endParaRPr lang="en-US" sz="6000" b="1">
              <a:latin typeface="Gelasio"/>
            </a:endParaRPr>
          </a:p>
        </p:txBody>
      </p:sp>
      <p:cxnSp>
        <p:nvCxnSpPr>
          <p:cNvPr id="7" name="Straight Connector 6">
            <a:extLst>
              <a:ext uri="{FF2B5EF4-FFF2-40B4-BE49-F238E27FC236}">
                <a16:creationId xmlns:a16="http://schemas.microsoft.com/office/drawing/2014/main" id="{2B984FFE-906E-D448-D454-F48DF5072F9F}"/>
              </a:ext>
            </a:extLst>
          </p:cNvPr>
          <p:cNvCxnSpPr/>
          <p:nvPr/>
        </p:nvCxnSpPr>
        <p:spPr>
          <a:xfrm>
            <a:off x="805543" y="1113724"/>
            <a:ext cx="6281057" cy="0"/>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9" name="Straight Connector 8">
            <a:extLst>
              <a:ext uri="{FF2B5EF4-FFF2-40B4-BE49-F238E27FC236}">
                <a16:creationId xmlns:a16="http://schemas.microsoft.com/office/drawing/2014/main" id="{45D8B4A7-B4E9-B910-3FB8-A48EC8F0C07B}"/>
              </a:ext>
            </a:extLst>
          </p:cNvPr>
          <p:cNvCxnSpPr>
            <a:cxnSpLocks/>
          </p:cNvCxnSpPr>
          <p:nvPr/>
        </p:nvCxnSpPr>
        <p:spPr>
          <a:xfrm>
            <a:off x="805543" y="1113724"/>
            <a:ext cx="0" cy="1330947"/>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pic>
        <p:nvPicPr>
          <p:cNvPr id="4" name="Picture 3" descr="A diagram of a diagram&#10;&#10;Description automatically generated">
            <a:extLst>
              <a:ext uri="{FF2B5EF4-FFF2-40B4-BE49-F238E27FC236}">
                <a16:creationId xmlns:a16="http://schemas.microsoft.com/office/drawing/2014/main" id="{D1964936-FE4A-0D2B-7099-FA268BD53C75}"/>
              </a:ext>
            </a:extLst>
          </p:cNvPr>
          <p:cNvPicPr>
            <a:picLocks noChangeAspect="1"/>
          </p:cNvPicPr>
          <p:nvPr/>
        </p:nvPicPr>
        <p:blipFill>
          <a:blip r:embed="rId4"/>
          <a:stretch>
            <a:fillRect/>
          </a:stretch>
        </p:blipFill>
        <p:spPr>
          <a:xfrm>
            <a:off x="800100" y="3496370"/>
            <a:ext cx="11087100" cy="4502573"/>
          </a:xfrm>
          <a:prstGeom prst="rect">
            <a:avLst/>
          </a:prstGeom>
        </p:spPr>
      </p:pic>
      <p:sp>
        <p:nvSpPr>
          <p:cNvPr id="11" name="Text 12">
            <a:extLst>
              <a:ext uri="{FF2B5EF4-FFF2-40B4-BE49-F238E27FC236}">
                <a16:creationId xmlns:a16="http://schemas.microsoft.com/office/drawing/2014/main" id="{74913296-E5A1-F341-BF22-AEC025EB7262}"/>
              </a:ext>
            </a:extLst>
          </p:cNvPr>
          <p:cNvSpPr/>
          <p:nvPr/>
        </p:nvSpPr>
        <p:spPr>
          <a:xfrm>
            <a:off x="5222315" y="1313534"/>
            <a:ext cx="8992218" cy="2172132"/>
          </a:xfrm>
          <a:prstGeom prst="rect">
            <a:avLst/>
          </a:prstGeom>
          <a:noFill/>
          <a:ln/>
        </p:spPr>
        <p:txBody>
          <a:bodyPr wrap="square" lIns="91440" tIns="45720" rIns="91440" bIns="45720" rtlCol="0" anchor="t"/>
          <a:lstStyle/>
          <a:p>
            <a:pPr>
              <a:lnSpc>
                <a:spcPts val="2799"/>
              </a:lnSpc>
            </a:pPr>
            <a:r>
              <a:rPr lang="en-US" sz="2400" b="1" err="1">
                <a:solidFill>
                  <a:srgbClr val="272525"/>
                </a:solidFill>
                <a:latin typeface="Calibri"/>
                <a:ea typeface="Lato"/>
                <a:cs typeface="Lato"/>
              </a:rPr>
              <a:t>ADNet</a:t>
            </a:r>
            <a:r>
              <a:rPr lang="en-US" sz="2400" b="1">
                <a:solidFill>
                  <a:srgbClr val="272525"/>
                </a:solidFill>
                <a:latin typeface="Calibri"/>
                <a:ea typeface="Lato"/>
                <a:cs typeface="Lato"/>
              </a:rPr>
              <a:t> with ADL and AAM </a:t>
            </a:r>
            <a:r>
              <a:rPr lang="en-US" sz="2400">
                <a:solidFill>
                  <a:srgbClr val="272525"/>
                </a:solidFill>
                <a:ea typeface="+mn-lt"/>
                <a:cs typeface="+mn-lt"/>
              </a:rPr>
              <a:t>. </a:t>
            </a:r>
            <a:endParaRPr lang="en-US">
              <a:solidFill>
                <a:srgbClr val="000000"/>
              </a:solidFill>
              <a:ea typeface="+mn-lt"/>
              <a:cs typeface="+mn-lt"/>
            </a:endParaRPr>
          </a:p>
          <a:p>
            <a:pPr marL="342900" indent="-342900">
              <a:lnSpc>
                <a:spcPts val="2799"/>
              </a:lnSpc>
              <a:buFont typeface="Calibri"/>
              <a:buChar char="-"/>
            </a:pPr>
            <a:r>
              <a:rPr lang="en-US" sz="2400">
                <a:solidFill>
                  <a:srgbClr val="272525"/>
                </a:solidFill>
                <a:ea typeface="+mn-lt"/>
                <a:cs typeface="+mn-lt"/>
              </a:rPr>
              <a:t>Anisotropic Direction Loss (ADL) applies strong constraint in the normal direction of the facial boundaries. </a:t>
            </a:r>
            <a:endParaRPr lang="en-US">
              <a:solidFill>
                <a:srgbClr val="000000"/>
              </a:solidFill>
              <a:ea typeface="+mn-lt"/>
              <a:cs typeface="+mn-lt"/>
            </a:endParaRPr>
          </a:p>
          <a:p>
            <a:pPr marL="342900" indent="-342900">
              <a:lnSpc>
                <a:spcPts val="2799"/>
              </a:lnSpc>
              <a:buFont typeface="Calibri"/>
              <a:buChar char="-"/>
            </a:pPr>
            <a:r>
              <a:rPr lang="en-US" sz="2400">
                <a:solidFill>
                  <a:srgbClr val="272525"/>
                </a:solidFill>
                <a:ea typeface="+mn-lt"/>
                <a:cs typeface="+mn-lt"/>
              </a:rPr>
              <a:t>Anisotropic Attention Module (AAM) focuses on local point and edge regions providing loose constraint in the tangential direction for coordinate and heatmap regression.</a:t>
            </a:r>
            <a:endParaRPr lang="en-US">
              <a:cs typeface="Calibri"/>
            </a:endParaRPr>
          </a:p>
        </p:txBody>
      </p:sp>
      <p:sp>
        <p:nvSpPr>
          <p:cNvPr id="8" name="Slide Number Placeholder 6">
            <a:extLst>
              <a:ext uri="{FF2B5EF4-FFF2-40B4-BE49-F238E27FC236}">
                <a16:creationId xmlns:a16="http://schemas.microsoft.com/office/drawing/2014/main" id="{894A4501-6DCD-1CB3-6751-ECD56F679C3C}"/>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15</a:t>
            </a:fld>
            <a:endParaRPr lang="en-VN"/>
          </a:p>
        </p:txBody>
      </p:sp>
    </p:spTree>
    <p:extLst>
      <p:ext uri="{BB962C8B-B14F-4D97-AF65-F5344CB8AC3E}">
        <p14:creationId xmlns:p14="http://schemas.microsoft.com/office/powerpoint/2010/main" val="147857577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7739E-89E8-739F-64FC-5DD42AEF96A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48FA084-1C4F-9710-3186-84306C4EC994}"/>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5C4A2B62-630B-5378-0643-03129B5601CE}"/>
              </a:ext>
            </a:extLst>
          </p:cNvPr>
          <p:cNvSpPr/>
          <p:nvPr/>
        </p:nvSpPr>
        <p:spPr>
          <a:xfrm>
            <a:off x="-1" y="0"/>
            <a:ext cx="14630400" cy="8229600"/>
          </a:xfrm>
          <a:prstGeom prst="rect">
            <a:avLst/>
          </a:prstGeom>
          <a:solidFill>
            <a:srgbClr val="FFFFFF">
              <a:alpha val="75000"/>
            </a:srgbClr>
          </a:solidFill>
          <a:ln/>
        </p:spPr>
        <p:txBody>
          <a:bodyPr/>
          <a:lstStyle/>
          <a:p>
            <a:endParaRPr lang="en-US"/>
          </a:p>
        </p:txBody>
      </p:sp>
      <p:sp>
        <p:nvSpPr>
          <p:cNvPr id="4" name="Text 1">
            <a:extLst>
              <a:ext uri="{FF2B5EF4-FFF2-40B4-BE49-F238E27FC236}">
                <a16:creationId xmlns:a16="http://schemas.microsoft.com/office/drawing/2014/main" id="{057BE088-1989-8312-EC2F-8FACCFC20D2E}"/>
              </a:ext>
            </a:extLst>
          </p:cNvPr>
          <p:cNvSpPr/>
          <p:nvPr/>
        </p:nvSpPr>
        <p:spPr>
          <a:xfrm>
            <a:off x="2664957" y="1135469"/>
            <a:ext cx="9300483" cy="936172"/>
          </a:xfrm>
          <a:prstGeom prst="rect">
            <a:avLst/>
          </a:prstGeom>
          <a:noFill/>
          <a:ln/>
        </p:spPr>
        <p:txBody>
          <a:bodyPr wrap="none" rtlCol="0" anchor="t"/>
          <a:lstStyle/>
          <a:p>
            <a:pPr marL="0" indent="0">
              <a:lnSpc>
                <a:spcPts val="5468"/>
              </a:lnSpc>
              <a:buNone/>
            </a:pPr>
            <a:r>
              <a:rPr lang="en-US" sz="9600">
                <a:solidFill>
                  <a:srgbClr val="312F2B"/>
                </a:solidFill>
                <a:latin typeface="Gelasio" pitchFamily="34" charset="0"/>
                <a:ea typeface="Gelasio" pitchFamily="34" charset="-122"/>
                <a:cs typeface="Gelasio" pitchFamily="34" charset="-120"/>
              </a:rPr>
              <a:t>Feature Extraction</a:t>
            </a:r>
            <a:endParaRPr lang="en-US" sz="9600"/>
          </a:p>
        </p:txBody>
      </p:sp>
      <p:sp>
        <p:nvSpPr>
          <p:cNvPr id="8" name="Text 1">
            <a:extLst>
              <a:ext uri="{FF2B5EF4-FFF2-40B4-BE49-F238E27FC236}">
                <a16:creationId xmlns:a16="http://schemas.microsoft.com/office/drawing/2014/main" id="{49838C0B-0FFF-826F-399F-16229184D82D}"/>
              </a:ext>
            </a:extLst>
          </p:cNvPr>
          <p:cNvSpPr/>
          <p:nvPr/>
        </p:nvSpPr>
        <p:spPr>
          <a:xfrm>
            <a:off x="2664957" y="2171737"/>
            <a:ext cx="9169641" cy="783771"/>
          </a:xfrm>
          <a:prstGeom prst="rect">
            <a:avLst/>
          </a:prstGeom>
          <a:noFill/>
          <a:ln/>
        </p:spPr>
        <p:txBody>
          <a:bodyPr wrap="none" lIns="91440" tIns="45720" rIns="91440" bIns="45720" rtlCol="0" anchor="t"/>
          <a:lstStyle/>
          <a:p>
            <a:pPr marL="0" indent="0">
              <a:lnSpc>
                <a:spcPts val="5468"/>
              </a:lnSpc>
              <a:buNone/>
            </a:pPr>
            <a:r>
              <a:rPr lang="en-US" sz="4350">
                <a:solidFill>
                  <a:srgbClr val="312F2B"/>
                </a:solidFill>
                <a:latin typeface="Gelasio"/>
                <a:ea typeface="Gelasio"/>
              </a:rPr>
              <a:t>MobileNet+ArcFace-Inceptionv2-VGG16</a:t>
            </a:r>
          </a:p>
        </p:txBody>
      </p:sp>
      <p:sp>
        <p:nvSpPr>
          <p:cNvPr id="5" name="Slide Number Placeholder 6">
            <a:extLst>
              <a:ext uri="{FF2B5EF4-FFF2-40B4-BE49-F238E27FC236}">
                <a16:creationId xmlns:a16="http://schemas.microsoft.com/office/drawing/2014/main" id="{A5E46B4F-A690-44E5-2FE0-37813CB771D0}"/>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16</a:t>
            </a:fld>
            <a:endParaRPr lang="en-VN"/>
          </a:p>
        </p:txBody>
      </p:sp>
      <p:pic>
        <p:nvPicPr>
          <p:cNvPr id="6" name="Picture 4" descr="Video Baru Detik-Detik Kebakaran Hotel Bapak Rudal Israel, Menguat Indikasi  Teror - purnawarta">
            <a:extLst>
              <a:ext uri="{FF2B5EF4-FFF2-40B4-BE49-F238E27FC236}">
                <a16:creationId xmlns:a16="http://schemas.microsoft.com/office/drawing/2014/main" id="{9FE829D5-6841-26D3-4DCB-4E9CBAE78B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688" t="4647" r="31688" b="28405"/>
          <a:stretch/>
        </p:blipFill>
        <p:spPr bwMode="auto">
          <a:xfrm>
            <a:off x="4357759" y="3897049"/>
            <a:ext cx="1443038" cy="16953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up of a screen&#10;&#10;Description automatically generated">
            <a:extLst>
              <a:ext uri="{FF2B5EF4-FFF2-40B4-BE49-F238E27FC236}">
                <a16:creationId xmlns:a16="http://schemas.microsoft.com/office/drawing/2014/main" id="{A4693CF1-5D34-F500-F9C2-1064865AC356}"/>
              </a:ext>
            </a:extLst>
          </p:cNvPr>
          <p:cNvPicPr>
            <a:picLocks noChangeAspect="1"/>
          </p:cNvPicPr>
          <p:nvPr/>
        </p:nvPicPr>
        <p:blipFill rotWithShape="1">
          <a:blip r:embed="rId5"/>
          <a:srcRect l="53919"/>
          <a:stretch/>
        </p:blipFill>
        <p:spPr>
          <a:xfrm>
            <a:off x="7315200" y="3055604"/>
            <a:ext cx="3119293" cy="3340100"/>
          </a:xfrm>
          <a:prstGeom prst="rect">
            <a:avLst/>
          </a:prstGeom>
        </p:spPr>
      </p:pic>
      <p:cxnSp>
        <p:nvCxnSpPr>
          <p:cNvPr id="9" name="Straight Arrow Connector 8">
            <a:extLst>
              <a:ext uri="{FF2B5EF4-FFF2-40B4-BE49-F238E27FC236}">
                <a16:creationId xmlns:a16="http://schemas.microsoft.com/office/drawing/2014/main" id="{542F6C31-9595-4E65-63B3-2310CD740CA8}"/>
              </a:ext>
            </a:extLst>
          </p:cNvPr>
          <p:cNvCxnSpPr>
            <a:cxnSpLocks/>
          </p:cNvCxnSpPr>
          <p:nvPr/>
        </p:nvCxnSpPr>
        <p:spPr>
          <a:xfrm>
            <a:off x="6017859" y="4843458"/>
            <a:ext cx="1078678"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58108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 0" descr="preencoded.png">
            <a:extLst>
              <a:ext uri="{FF2B5EF4-FFF2-40B4-BE49-F238E27FC236}">
                <a16:creationId xmlns:a16="http://schemas.microsoft.com/office/drawing/2014/main" id="{760CAF9E-C54F-D00C-A869-7C5EB151EC2E}"/>
              </a:ext>
            </a:extLst>
          </p:cNvPr>
          <p:cNvPicPr>
            <a:picLocks noChangeAspect="1"/>
          </p:cNvPicPr>
          <p:nvPr/>
        </p:nvPicPr>
        <p:blipFill>
          <a:blip r:embed="rId3"/>
          <a:stretch>
            <a:fillRect/>
          </a:stretch>
        </p:blipFill>
        <p:spPr>
          <a:xfrm>
            <a:off x="0" y="0"/>
            <a:ext cx="14630400" cy="8229600"/>
          </a:xfrm>
          <a:prstGeom prst="rect">
            <a:avLst/>
          </a:prstGeom>
        </p:spPr>
      </p:pic>
      <p:sp>
        <p:nvSpPr>
          <p:cNvPr id="6" name="Shape 0">
            <a:extLst>
              <a:ext uri="{FF2B5EF4-FFF2-40B4-BE49-F238E27FC236}">
                <a16:creationId xmlns:a16="http://schemas.microsoft.com/office/drawing/2014/main" id="{CE2F5B25-C377-7B7B-A09F-AA16C57A0E69}"/>
              </a:ext>
            </a:extLst>
          </p:cNvPr>
          <p:cNvSpPr/>
          <p:nvPr/>
        </p:nvSpPr>
        <p:spPr>
          <a:xfrm>
            <a:off x="-1"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2728053" y="1316280"/>
            <a:ext cx="9174294" cy="1011216"/>
          </a:xfrm>
          <a:prstGeom prst="rect">
            <a:avLst/>
          </a:prstGeom>
          <a:noFill/>
          <a:ln/>
        </p:spPr>
        <p:txBody>
          <a:bodyPr wrap="none" lIns="91440" tIns="45720" rIns="91440" bIns="45720" rtlCol="0" anchor="t"/>
          <a:lstStyle/>
          <a:p>
            <a:pPr marL="0" indent="0" algn="ctr">
              <a:lnSpc>
                <a:spcPts val="5468"/>
              </a:lnSpc>
              <a:buNone/>
            </a:pPr>
            <a:r>
              <a:rPr lang="en-US" sz="9600">
                <a:solidFill>
                  <a:srgbClr val="312F2B"/>
                </a:solidFill>
                <a:latin typeface="Gelasio"/>
                <a:ea typeface="Gelasio"/>
              </a:rPr>
              <a:t>Feature Extraction</a:t>
            </a:r>
            <a:endParaRPr lang="en-US" sz="9600">
              <a:latin typeface="Gelasio"/>
              <a:ea typeface="Gelasio"/>
            </a:endParaRPr>
          </a:p>
        </p:txBody>
      </p:sp>
      <p:pic>
        <p:nvPicPr>
          <p:cNvPr id="3074" name="Picture 2" descr="GitHub - yudhisteer/Face-Recognition-with-Masks: This project involves  automating the attendance system of RT Knits using Face Recognition. Due to  Covid-19, people are obliged to wear masks hence, the system is successful  in recognizing">
            <a:extLst>
              <a:ext uri="{FF2B5EF4-FFF2-40B4-BE49-F238E27FC236}">
                <a16:creationId xmlns:a16="http://schemas.microsoft.com/office/drawing/2014/main" id="{73434959-30D2-D06E-5699-85BA40A7E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4293" y="2712698"/>
            <a:ext cx="9421813" cy="358129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6">
            <a:extLst>
              <a:ext uri="{FF2B5EF4-FFF2-40B4-BE49-F238E27FC236}">
                <a16:creationId xmlns:a16="http://schemas.microsoft.com/office/drawing/2014/main" id="{8F21CAA4-03B6-34B2-22B1-6E96899ED892}"/>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17</a:t>
            </a:fld>
            <a:endParaRPr lang="en-VN"/>
          </a:p>
        </p:txBody>
      </p:sp>
    </p:spTree>
    <p:extLst>
      <p:ext uri="{BB962C8B-B14F-4D97-AF65-F5344CB8AC3E}">
        <p14:creationId xmlns:p14="http://schemas.microsoft.com/office/powerpoint/2010/main" val="203195581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2"/>
          <p:cNvSpPr/>
          <p:nvPr/>
        </p:nvSpPr>
        <p:spPr>
          <a:xfrm>
            <a:off x="1043429" y="1375897"/>
            <a:ext cx="3089808" cy="839432"/>
          </a:xfrm>
          <a:prstGeom prst="rect">
            <a:avLst/>
          </a:prstGeom>
          <a:noFill/>
          <a:ln/>
        </p:spPr>
        <p:txBody>
          <a:bodyPr wrap="none" rtlCol="0" anchor="t"/>
          <a:lstStyle/>
          <a:p>
            <a:pPr marL="0" indent="0" algn="l">
              <a:lnSpc>
                <a:spcPts val="2734"/>
              </a:lnSpc>
              <a:buNone/>
            </a:pPr>
            <a:r>
              <a:rPr lang="en-US" sz="4000">
                <a:solidFill>
                  <a:srgbClr val="312F2B"/>
                </a:solidFill>
                <a:latin typeface="Gelasio" pitchFamily="34" charset="0"/>
                <a:ea typeface="Gelasio" pitchFamily="34" charset="-122"/>
                <a:cs typeface="Gelasio" pitchFamily="34" charset="-120"/>
              </a:rPr>
              <a:t>Inceptionv2</a:t>
            </a:r>
            <a:endParaRPr lang="en-US" sz="4000"/>
          </a:p>
        </p:txBody>
      </p:sp>
      <p:sp>
        <p:nvSpPr>
          <p:cNvPr id="7" name="Text 3"/>
          <p:cNvSpPr/>
          <p:nvPr/>
        </p:nvSpPr>
        <p:spPr>
          <a:xfrm>
            <a:off x="1166940" y="5450547"/>
            <a:ext cx="7828299" cy="892147"/>
          </a:xfrm>
          <a:prstGeom prst="rect">
            <a:avLst/>
          </a:prstGeom>
          <a:noFill/>
          <a:ln/>
        </p:spPr>
        <p:txBody>
          <a:bodyPr wrap="square" rtlCol="0" anchor="t"/>
          <a:lstStyle/>
          <a:p>
            <a:pPr marL="0" indent="0" algn="l">
              <a:lnSpc>
                <a:spcPts val="2799"/>
              </a:lnSpc>
              <a:buNone/>
            </a:pPr>
            <a:r>
              <a:rPr lang="en-US" sz="1750">
                <a:solidFill>
                  <a:srgbClr val="272525"/>
                </a:solidFill>
                <a:latin typeface="Lato" pitchFamily="34" charset="0"/>
                <a:ea typeface="Lato" pitchFamily="34" charset="-122"/>
                <a:cs typeface="Lato" pitchFamily="34" charset="-120"/>
              </a:rPr>
              <a:t>The project achieved an accuracy of 88%, which is within the acceptable range for facial recognition.</a:t>
            </a:r>
            <a:endParaRPr lang="en-US" sz="1750"/>
          </a:p>
        </p:txBody>
      </p:sp>
      <p:cxnSp>
        <p:nvCxnSpPr>
          <p:cNvPr id="8" name="Straight Connector 7">
            <a:extLst>
              <a:ext uri="{FF2B5EF4-FFF2-40B4-BE49-F238E27FC236}">
                <a16:creationId xmlns:a16="http://schemas.microsoft.com/office/drawing/2014/main" id="{ECEE039F-37D5-A3A4-29A2-90C5F5325D94}"/>
              </a:ext>
            </a:extLst>
          </p:cNvPr>
          <p:cNvCxnSpPr/>
          <p:nvPr/>
        </p:nvCxnSpPr>
        <p:spPr>
          <a:xfrm>
            <a:off x="805543" y="1113724"/>
            <a:ext cx="6281057" cy="0"/>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 name="Straight Connector 9">
            <a:extLst>
              <a:ext uri="{FF2B5EF4-FFF2-40B4-BE49-F238E27FC236}">
                <a16:creationId xmlns:a16="http://schemas.microsoft.com/office/drawing/2014/main" id="{41E5E84F-0759-3C04-A2DB-122574C8B7D3}"/>
              </a:ext>
            </a:extLst>
          </p:cNvPr>
          <p:cNvCxnSpPr>
            <a:cxnSpLocks/>
          </p:cNvCxnSpPr>
          <p:nvPr/>
        </p:nvCxnSpPr>
        <p:spPr>
          <a:xfrm>
            <a:off x="805543" y="1113724"/>
            <a:ext cx="0" cy="1330947"/>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5" name="AutoShape 2">
            <a:extLst>
              <a:ext uri="{FF2B5EF4-FFF2-40B4-BE49-F238E27FC236}">
                <a16:creationId xmlns:a16="http://schemas.microsoft.com/office/drawing/2014/main" id="{E4BD5C63-945B-FBC8-BB7F-4FD7D67DBCE5}"/>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A diagram of a diagram&#10;&#10;Description automatically generated">
            <a:extLst>
              <a:ext uri="{FF2B5EF4-FFF2-40B4-BE49-F238E27FC236}">
                <a16:creationId xmlns:a16="http://schemas.microsoft.com/office/drawing/2014/main" id="{35864333-7E8E-0DB4-71A2-47F55CC5909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052734" y="1954498"/>
            <a:ext cx="7535241" cy="3363522"/>
          </a:xfrm>
          <a:prstGeom prst="rect">
            <a:avLst/>
          </a:prstGeom>
        </p:spPr>
      </p:pic>
      <p:pic>
        <p:nvPicPr>
          <p:cNvPr id="4098" name="Picture 2" descr="Triplet Loss and Online Triplet Mining in TensorFlow | Olivier Moindrot blog">
            <a:extLst>
              <a:ext uri="{FF2B5EF4-FFF2-40B4-BE49-F238E27FC236}">
                <a16:creationId xmlns:a16="http://schemas.microsoft.com/office/drawing/2014/main" id="{CEDF1052-A734-06D0-D4A9-69306B659B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9032" y="1375897"/>
            <a:ext cx="6161368" cy="4627051"/>
          </a:xfrm>
          <a:prstGeom prst="rect">
            <a:avLst/>
          </a:prstGeom>
          <a:noFill/>
          <a:extLst>
            <a:ext uri="{909E8E84-426E-40DD-AFC4-6F175D3DCCD1}">
              <a14:hiddenFill xmlns:a14="http://schemas.microsoft.com/office/drawing/2010/main">
                <a:solidFill>
                  <a:srgbClr val="FFFFFF"/>
                </a:solidFill>
              </a14:hiddenFill>
            </a:ext>
          </a:extLst>
        </p:spPr>
      </p:pic>
      <p:sp>
        <p:nvSpPr>
          <p:cNvPr id="3" name="Text 3">
            <a:extLst>
              <a:ext uri="{FF2B5EF4-FFF2-40B4-BE49-F238E27FC236}">
                <a16:creationId xmlns:a16="http://schemas.microsoft.com/office/drawing/2014/main" id="{AF4A6BEF-C9D8-D060-AB57-8977ED4E7843}"/>
              </a:ext>
            </a:extLst>
          </p:cNvPr>
          <p:cNvSpPr/>
          <p:nvPr/>
        </p:nvSpPr>
        <p:spPr>
          <a:xfrm>
            <a:off x="8995239" y="6261688"/>
            <a:ext cx="4102122" cy="1184030"/>
          </a:xfrm>
          <a:prstGeom prst="rect">
            <a:avLst/>
          </a:prstGeom>
          <a:noFill/>
          <a:ln/>
        </p:spPr>
        <p:txBody>
          <a:bodyPr wrap="square" rtlCol="0" anchor="t"/>
          <a:lstStyle/>
          <a:p>
            <a:pPr marL="0" indent="0" algn="l">
              <a:lnSpc>
                <a:spcPts val="2799"/>
              </a:lnSpc>
              <a:buNone/>
            </a:pPr>
            <a:r>
              <a:rPr lang="en-US" sz="2400">
                <a:solidFill>
                  <a:srgbClr val="272525"/>
                </a:solidFill>
                <a:latin typeface="Lato" pitchFamily="34" charset="0"/>
                <a:ea typeface="Lato" pitchFamily="34" charset="-122"/>
                <a:cs typeface="Lato" pitchFamily="34" charset="-120"/>
              </a:rPr>
              <a:t>Input </a:t>
            </a:r>
            <a:r>
              <a:rPr lang="en-US" sz="2400" err="1">
                <a:solidFill>
                  <a:srgbClr val="272525"/>
                </a:solidFill>
                <a:latin typeface="Lato" pitchFamily="34" charset="0"/>
                <a:ea typeface="Lato" pitchFamily="34" charset="-122"/>
                <a:cs typeface="Lato" pitchFamily="34" charset="-120"/>
              </a:rPr>
              <a:t>resolusion</a:t>
            </a:r>
            <a:r>
              <a:rPr lang="en-US" sz="2400">
                <a:solidFill>
                  <a:srgbClr val="272525"/>
                </a:solidFill>
                <a:latin typeface="Lato" pitchFamily="34" charset="0"/>
                <a:ea typeface="Lato" pitchFamily="34" charset="-122"/>
                <a:cs typeface="Lato" pitchFamily="34" charset="-120"/>
              </a:rPr>
              <a:t>: </a:t>
            </a:r>
            <a:r>
              <a:rPr lang="en-US" sz="2800">
                <a:solidFill>
                  <a:srgbClr val="272525"/>
                </a:solidFill>
                <a:latin typeface="Lato" pitchFamily="34" charset="0"/>
                <a:ea typeface="Lato" pitchFamily="34" charset="-122"/>
                <a:cs typeface="Lato" pitchFamily="34" charset="-120"/>
              </a:rPr>
              <a:t>112x112</a:t>
            </a:r>
          </a:p>
          <a:p>
            <a:pPr marL="0" indent="0" algn="l">
              <a:lnSpc>
                <a:spcPts val="2799"/>
              </a:lnSpc>
              <a:buNone/>
            </a:pPr>
            <a:endParaRPr lang="en-US" sz="2400">
              <a:solidFill>
                <a:srgbClr val="272525"/>
              </a:solidFill>
              <a:latin typeface="Lato" pitchFamily="34" charset="0"/>
              <a:ea typeface="Lato" pitchFamily="34" charset="-122"/>
              <a:cs typeface="Lato" pitchFamily="34" charset="-120"/>
            </a:endParaRPr>
          </a:p>
          <a:p>
            <a:pPr marL="0" indent="0" algn="l">
              <a:lnSpc>
                <a:spcPts val="2799"/>
              </a:lnSpc>
              <a:buNone/>
            </a:pPr>
            <a:r>
              <a:rPr lang="en-US" sz="2400">
                <a:solidFill>
                  <a:srgbClr val="272525"/>
                </a:solidFill>
                <a:latin typeface="Lato" pitchFamily="34" charset="0"/>
                <a:ea typeface="Lato" pitchFamily="34" charset="-122"/>
                <a:cs typeface="Lato" pitchFamily="34" charset="-120"/>
              </a:rPr>
              <a:t>Output vector size: </a:t>
            </a:r>
            <a:r>
              <a:rPr lang="en-US" sz="2800">
                <a:solidFill>
                  <a:srgbClr val="272525"/>
                </a:solidFill>
                <a:latin typeface="Lato" pitchFamily="34" charset="0"/>
                <a:ea typeface="Lato" pitchFamily="34" charset="-122"/>
                <a:cs typeface="Lato" pitchFamily="34" charset="-120"/>
              </a:rPr>
              <a:t>128</a:t>
            </a:r>
          </a:p>
          <a:p>
            <a:pPr marL="0" indent="0" algn="l">
              <a:lnSpc>
                <a:spcPts val="2799"/>
              </a:lnSpc>
              <a:buNone/>
            </a:pPr>
            <a:endParaRPr lang="en-US" sz="2400"/>
          </a:p>
        </p:txBody>
      </p:sp>
      <p:sp>
        <p:nvSpPr>
          <p:cNvPr id="11" name="Text 1">
            <a:extLst>
              <a:ext uri="{FF2B5EF4-FFF2-40B4-BE49-F238E27FC236}">
                <a16:creationId xmlns:a16="http://schemas.microsoft.com/office/drawing/2014/main" id="{4FE86A3A-8AF1-607E-9AA2-41652AB8783C}"/>
              </a:ext>
            </a:extLst>
          </p:cNvPr>
          <p:cNvSpPr/>
          <p:nvPr/>
        </p:nvSpPr>
        <p:spPr>
          <a:xfrm>
            <a:off x="1043428" y="317777"/>
            <a:ext cx="5676900" cy="694373"/>
          </a:xfrm>
          <a:prstGeom prst="rect">
            <a:avLst/>
          </a:prstGeom>
          <a:noFill/>
          <a:ln/>
        </p:spPr>
        <p:txBody>
          <a:bodyPr wrap="none" rtlCol="0" anchor="t"/>
          <a:lstStyle/>
          <a:p>
            <a:pPr marL="0" indent="0">
              <a:lnSpc>
                <a:spcPts val="5468"/>
              </a:lnSpc>
              <a:buNone/>
            </a:pPr>
            <a:r>
              <a:rPr lang="en-US" sz="6000">
                <a:solidFill>
                  <a:srgbClr val="312F2B"/>
                </a:solidFill>
                <a:latin typeface="Gelasio" pitchFamily="34" charset="0"/>
                <a:ea typeface="Gelasio" pitchFamily="34" charset="-122"/>
              </a:rPr>
              <a:t>Feature Extraction</a:t>
            </a:r>
            <a:endParaRPr lang="en-US" sz="6000"/>
          </a:p>
        </p:txBody>
      </p:sp>
      <p:sp>
        <p:nvSpPr>
          <p:cNvPr id="2" name="Oval 1">
            <a:extLst>
              <a:ext uri="{FF2B5EF4-FFF2-40B4-BE49-F238E27FC236}">
                <a16:creationId xmlns:a16="http://schemas.microsoft.com/office/drawing/2014/main" id="{4BE3D111-19A7-EB20-CCFE-61072851F735}"/>
              </a:ext>
            </a:extLst>
          </p:cNvPr>
          <p:cNvSpPr/>
          <p:nvPr/>
        </p:nvSpPr>
        <p:spPr>
          <a:xfrm>
            <a:off x="1052734" y="3140015"/>
            <a:ext cx="1069364" cy="41406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 name="Oval 3">
            <a:extLst>
              <a:ext uri="{FF2B5EF4-FFF2-40B4-BE49-F238E27FC236}">
                <a16:creationId xmlns:a16="http://schemas.microsoft.com/office/drawing/2014/main" id="{87369433-50EC-98CF-2BC6-2DC44FD40C15}"/>
              </a:ext>
            </a:extLst>
          </p:cNvPr>
          <p:cNvSpPr/>
          <p:nvPr/>
        </p:nvSpPr>
        <p:spPr>
          <a:xfrm>
            <a:off x="3398808" y="3206188"/>
            <a:ext cx="734429" cy="62394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Slide Number Placeholder 6">
            <a:extLst>
              <a:ext uri="{FF2B5EF4-FFF2-40B4-BE49-F238E27FC236}">
                <a16:creationId xmlns:a16="http://schemas.microsoft.com/office/drawing/2014/main" id="{3F61732D-DD64-E86F-45BE-EA826AE37EC2}"/>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18</a:t>
            </a:fld>
            <a:endParaRPr lang="en-VN"/>
          </a:p>
        </p:txBody>
      </p:sp>
    </p:spTree>
    <p:extLst>
      <p:ext uri="{BB962C8B-B14F-4D97-AF65-F5344CB8AC3E}">
        <p14:creationId xmlns:p14="http://schemas.microsoft.com/office/powerpoint/2010/main" val="211627408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a:spLocks noGrp="1" noRot="1" noMove="1" noResize="1" noEditPoints="1" noAdjustHandles="1" noChangeArrowheads="1" noChangeShapeType="1"/>
          </p:cNvSpPr>
          <p:nvPr/>
        </p:nvSpPr>
        <p:spPr>
          <a:xfrm>
            <a:off x="0" y="0"/>
            <a:ext cx="14630400" cy="8229600"/>
          </a:xfrm>
          <a:prstGeom prst="rect">
            <a:avLst/>
          </a:prstGeom>
          <a:solidFill>
            <a:srgbClr val="FFFFFF">
              <a:alpha val="75000"/>
            </a:srgbClr>
          </a:solidFill>
          <a:ln/>
        </p:spPr>
        <p:txBody>
          <a:bodyPr/>
          <a:lstStyle/>
          <a:p>
            <a:endParaRPr lang="en-US"/>
          </a:p>
        </p:txBody>
      </p:sp>
      <p:sp>
        <p:nvSpPr>
          <p:cNvPr id="6" name="Text 2"/>
          <p:cNvSpPr/>
          <p:nvPr/>
        </p:nvSpPr>
        <p:spPr>
          <a:xfrm>
            <a:off x="1043429" y="1375897"/>
            <a:ext cx="3089808" cy="839432"/>
          </a:xfrm>
          <a:prstGeom prst="rect">
            <a:avLst/>
          </a:prstGeom>
          <a:noFill/>
          <a:ln/>
        </p:spPr>
        <p:txBody>
          <a:bodyPr wrap="none" rtlCol="0" anchor="t"/>
          <a:lstStyle/>
          <a:p>
            <a:pPr marL="0" indent="0" algn="l">
              <a:lnSpc>
                <a:spcPts val="2734"/>
              </a:lnSpc>
              <a:buNone/>
            </a:pPr>
            <a:endParaRPr lang="en-US" sz="4000">
              <a:latin typeface="Gelasio"/>
            </a:endParaRPr>
          </a:p>
        </p:txBody>
      </p:sp>
      <p:sp>
        <p:nvSpPr>
          <p:cNvPr id="7" name="Text 3"/>
          <p:cNvSpPr/>
          <p:nvPr/>
        </p:nvSpPr>
        <p:spPr>
          <a:xfrm>
            <a:off x="2135964" y="3266301"/>
            <a:ext cx="3295888" cy="1421606"/>
          </a:xfrm>
          <a:prstGeom prst="rect">
            <a:avLst/>
          </a:prstGeom>
          <a:noFill/>
          <a:ln/>
        </p:spPr>
        <p:txBody>
          <a:bodyPr wrap="square" rtlCol="0" anchor="t"/>
          <a:lstStyle/>
          <a:p>
            <a:pPr marL="0" indent="0" algn="l">
              <a:lnSpc>
                <a:spcPts val="2799"/>
              </a:lnSpc>
              <a:buNone/>
            </a:pPr>
            <a:endParaRPr lang="en-US" sz="1750"/>
          </a:p>
        </p:txBody>
      </p:sp>
      <p:cxnSp>
        <p:nvCxnSpPr>
          <p:cNvPr id="8" name="Straight Connector 7">
            <a:extLst>
              <a:ext uri="{FF2B5EF4-FFF2-40B4-BE49-F238E27FC236}">
                <a16:creationId xmlns:a16="http://schemas.microsoft.com/office/drawing/2014/main" id="{ECEE039F-37D5-A3A4-29A2-90C5F5325D94}"/>
              </a:ext>
            </a:extLst>
          </p:cNvPr>
          <p:cNvCxnSpPr/>
          <p:nvPr/>
        </p:nvCxnSpPr>
        <p:spPr>
          <a:xfrm>
            <a:off x="805543" y="1113724"/>
            <a:ext cx="6281057" cy="0"/>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 name="Straight Connector 9">
            <a:extLst>
              <a:ext uri="{FF2B5EF4-FFF2-40B4-BE49-F238E27FC236}">
                <a16:creationId xmlns:a16="http://schemas.microsoft.com/office/drawing/2014/main" id="{41E5E84F-0759-3C04-A2DB-122574C8B7D3}"/>
              </a:ext>
            </a:extLst>
          </p:cNvPr>
          <p:cNvCxnSpPr>
            <a:cxnSpLocks/>
          </p:cNvCxnSpPr>
          <p:nvPr/>
        </p:nvCxnSpPr>
        <p:spPr>
          <a:xfrm>
            <a:off x="805543" y="1113724"/>
            <a:ext cx="0" cy="1330947"/>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5" name="Text 2">
            <a:extLst>
              <a:ext uri="{FF2B5EF4-FFF2-40B4-BE49-F238E27FC236}">
                <a16:creationId xmlns:a16="http://schemas.microsoft.com/office/drawing/2014/main" id="{573AAF70-26EF-587E-D99D-E9BE2043C0B1}"/>
              </a:ext>
            </a:extLst>
          </p:cNvPr>
          <p:cNvSpPr/>
          <p:nvPr/>
        </p:nvSpPr>
        <p:spPr>
          <a:xfrm>
            <a:off x="1195829" y="1528297"/>
            <a:ext cx="3089808" cy="839432"/>
          </a:xfrm>
          <a:prstGeom prst="rect">
            <a:avLst/>
          </a:prstGeom>
          <a:noFill/>
          <a:ln/>
        </p:spPr>
        <p:txBody>
          <a:bodyPr wrap="none" rtlCol="0" anchor="t"/>
          <a:lstStyle/>
          <a:p>
            <a:pPr marL="0" indent="0" algn="l">
              <a:lnSpc>
                <a:spcPts val="2734"/>
              </a:lnSpc>
              <a:buNone/>
            </a:pPr>
            <a:r>
              <a:rPr lang="en-US" sz="4000">
                <a:solidFill>
                  <a:srgbClr val="312F2B"/>
                </a:solidFill>
                <a:latin typeface="Gelasio" pitchFamily="34" charset="0"/>
                <a:ea typeface="Gelasio" pitchFamily="34" charset="-122"/>
                <a:cs typeface="Gelasio" pitchFamily="34" charset="-120"/>
              </a:rPr>
              <a:t>VGG16</a:t>
            </a:r>
            <a:endParaRPr lang="en-US" sz="4000"/>
          </a:p>
        </p:txBody>
      </p:sp>
      <p:pic>
        <p:nvPicPr>
          <p:cNvPr id="1026" name="Picture 2" descr="Triplet Loss and Online Triplet Mining in TensorFlow | Olivier Moindrot ...">
            <a:extLst>
              <a:ext uri="{FF2B5EF4-FFF2-40B4-BE49-F238E27FC236}">
                <a16:creationId xmlns:a16="http://schemas.microsoft.com/office/drawing/2014/main" id="{771B446F-A58E-C285-B9CF-0D510C3D5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069" y="3364436"/>
            <a:ext cx="6014004" cy="2169609"/>
          </a:xfrm>
          <a:prstGeom prst="rect">
            <a:avLst/>
          </a:prstGeom>
          <a:noFill/>
          <a:extLst>
            <a:ext uri="{909E8E84-426E-40DD-AFC4-6F175D3DCCD1}">
              <a14:hiddenFill xmlns:a14="http://schemas.microsoft.com/office/drawing/2010/main">
                <a:solidFill>
                  <a:srgbClr val="FFFFFF"/>
                </a:solidFill>
              </a14:hiddenFill>
            </a:ext>
          </a:extLst>
        </p:spPr>
      </p:pic>
      <p:sp>
        <p:nvSpPr>
          <p:cNvPr id="9" name="Text 3">
            <a:extLst>
              <a:ext uri="{FF2B5EF4-FFF2-40B4-BE49-F238E27FC236}">
                <a16:creationId xmlns:a16="http://schemas.microsoft.com/office/drawing/2014/main" id="{9E08F964-9643-1718-AF79-70873BBFE560}"/>
              </a:ext>
            </a:extLst>
          </p:cNvPr>
          <p:cNvSpPr/>
          <p:nvPr/>
        </p:nvSpPr>
        <p:spPr>
          <a:xfrm>
            <a:off x="2193598" y="5791493"/>
            <a:ext cx="3504945" cy="488382"/>
          </a:xfrm>
          <a:prstGeom prst="rect">
            <a:avLst/>
          </a:prstGeom>
          <a:noFill/>
          <a:ln/>
        </p:spPr>
        <p:txBody>
          <a:bodyPr wrap="square" rtlCol="0" anchor="t"/>
          <a:lstStyle/>
          <a:p>
            <a:pPr marL="0" indent="0" algn="l">
              <a:lnSpc>
                <a:spcPts val="2799"/>
              </a:lnSpc>
              <a:buNone/>
            </a:pPr>
            <a:r>
              <a:rPr lang="en-US" sz="3200">
                <a:solidFill>
                  <a:srgbClr val="272525"/>
                </a:solidFill>
                <a:latin typeface="Lato" pitchFamily="34" charset="0"/>
                <a:ea typeface="Lato" pitchFamily="34" charset="-122"/>
                <a:cs typeface="Lato" pitchFamily="34" charset="-120"/>
              </a:rPr>
              <a:t>Online triplet loss </a:t>
            </a:r>
            <a:endParaRPr lang="en-US" sz="3200"/>
          </a:p>
        </p:txBody>
      </p:sp>
      <p:pic>
        <p:nvPicPr>
          <p:cNvPr id="11" name="Picture 2" descr="triplet-types-img">
            <a:extLst>
              <a:ext uri="{FF2B5EF4-FFF2-40B4-BE49-F238E27FC236}">
                <a16:creationId xmlns:a16="http://schemas.microsoft.com/office/drawing/2014/main" id="{FACD803E-7870-999E-D31F-CF699E2687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09799" y="2585674"/>
            <a:ext cx="4143543" cy="37271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3">
            <a:extLst>
              <a:ext uri="{FF2B5EF4-FFF2-40B4-BE49-F238E27FC236}">
                <a16:creationId xmlns:a16="http://schemas.microsoft.com/office/drawing/2014/main" id="{21CAA8A2-DCD0-59D6-9C82-FB075CF2C8C6}"/>
              </a:ext>
            </a:extLst>
          </p:cNvPr>
          <p:cNvSpPr/>
          <p:nvPr/>
        </p:nvSpPr>
        <p:spPr>
          <a:xfrm>
            <a:off x="16328378" y="6584852"/>
            <a:ext cx="3504945" cy="488382"/>
          </a:xfrm>
          <a:prstGeom prst="rect">
            <a:avLst/>
          </a:prstGeom>
          <a:noFill/>
          <a:ln/>
        </p:spPr>
        <p:txBody>
          <a:bodyPr wrap="square" rtlCol="0" anchor="t"/>
          <a:lstStyle/>
          <a:p>
            <a:pPr marL="0" indent="0" algn="l">
              <a:lnSpc>
                <a:spcPts val="2799"/>
              </a:lnSpc>
              <a:buNone/>
            </a:pPr>
            <a:r>
              <a:rPr lang="en-US" sz="3200">
                <a:solidFill>
                  <a:srgbClr val="272525"/>
                </a:solidFill>
                <a:latin typeface="Lato" pitchFamily="34" charset="0"/>
                <a:ea typeface="Lato" pitchFamily="34" charset="-122"/>
                <a:cs typeface="Lato" pitchFamily="34" charset="-120"/>
              </a:rPr>
              <a:t>Batch mining</a:t>
            </a:r>
            <a:endParaRPr lang="en-US" sz="3200"/>
          </a:p>
        </p:txBody>
      </p:sp>
      <p:sp>
        <p:nvSpPr>
          <p:cNvPr id="13" name="Text 3">
            <a:extLst>
              <a:ext uri="{FF2B5EF4-FFF2-40B4-BE49-F238E27FC236}">
                <a16:creationId xmlns:a16="http://schemas.microsoft.com/office/drawing/2014/main" id="{EF67D3F5-D791-3024-FF41-F35E56013C76}"/>
              </a:ext>
            </a:extLst>
          </p:cNvPr>
          <p:cNvSpPr/>
          <p:nvPr/>
        </p:nvSpPr>
        <p:spPr>
          <a:xfrm>
            <a:off x="9146671" y="3058022"/>
            <a:ext cx="3504945" cy="3436562"/>
          </a:xfrm>
          <a:prstGeom prst="rect">
            <a:avLst/>
          </a:prstGeom>
          <a:noFill/>
          <a:ln/>
        </p:spPr>
        <p:txBody>
          <a:bodyPr wrap="square" rtlCol="0" anchor="t"/>
          <a:lstStyle/>
          <a:p>
            <a:pPr marL="0" indent="0" algn="l">
              <a:lnSpc>
                <a:spcPts val="2799"/>
              </a:lnSpc>
              <a:buNone/>
            </a:pPr>
            <a:r>
              <a:rPr lang="en-US" b="1">
                <a:solidFill>
                  <a:srgbClr val="272525"/>
                </a:solidFill>
                <a:latin typeface="Lato" pitchFamily="34" charset="0"/>
                <a:ea typeface="Lato" pitchFamily="34" charset="-122"/>
                <a:cs typeface="Lato" pitchFamily="34" charset="-120"/>
              </a:rPr>
              <a:t>The idea </a:t>
            </a:r>
            <a:r>
              <a:rPr lang="en-US" sz="1600">
                <a:solidFill>
                  <a:srgbClr val="272525"/>
                </a:solidFill>
                <a:latin typeface="Lato" pitchFamily="34" charset="0"/>
                <a:ea typeface="Lato" pitchFamily="34" charset="-122"/>
                <a:cs typeface="Lato" pitchFamily="34" charset="-120"/>
              </a:rPr>
              <a:t>here is to compute useful triplets on the fly, for each batch of inputs. Given a batch of B examples , we compute the B embeddings and we then can find a maximum of B^3</a:t>
            </a:r>
          </a:p>
          <a:p>
            <a:pPr marL="0" indent="0" algn="l">
              <a:lnSpc>
                <a:spcPts val="2799"/>
              </a:lnSpc>
              <a:buNone/>
            </a:pPr>
            <a:r>
              <a:rPr lang="en-US" sz="1600">
                <a:solidFill>
                  <a:srgbClr val="272525"/>
                </a:solidFill>
                <a:latin typeface="Lato" pitchFamily="34" charset="0"/>
                <a:ea typeface="Lato" pitchFamily="34" charset="-122"/>
                <a:cs typeface="Lato" pitchFamily="34" charset="-120"/>
              </a:rPr>
              <a:t> triplets. Of course, most of these triplets are not valid (i.e. they don’t have 2 positives and 1 negative).</a:t>
            </a:r>
            <a:endParaRPr lang="en-US" sz="1600"/>
          </a:p>
        </p:txBody>
      </p:sp>
      <p:cxnSp>
        <p:nvCxnSpPr>
          <p:cNvPr id="15" name="Straight Connector 14">
            <a:extLst>
              <a:ext uri="{FF2B5EF4-FFF2-40B4-BE49-F238E27FC236}">
                <a16:creationId xmlns:a16="http://schemas.microsoft.com/office/drawing/2014/main" id="{23E87F7B-B4F7-BD41-BB43-0BEE6C84852B}"/>
              </a:ext>
            </a:extLst>
          </p:cNvPr>
          <p:cNvCxnSpPr>
            <a:cxnSpLocks/>
          </p:cNvCxnSpPr>
          <p:nvPr/>
        </p:nvCxnSpPr>
        <p:spPr>
          <a:xfrm flipV="1">
            <a:off x="9061939" y="3058022"/>
            <a:ext cx="0" cy="3131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BFE93C-7869-33F5-C0CF-6FD64CFDB69C}"/>
              </a:ext>
            </a:extLst>
          </p:cNvPr>
          <p:cNvCxnSpPr>
            <a:cxnSpLocks/>
          </p:cNvCxnSpPr>
          <p:nvPr/>
        </p:nvCxnSpPr>
        <p:spPr>
          <a:xfrm>
            <a:off x="9061939" y="3058022"/>
            <a:ext cx="3434861"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 1">
            <a:extLst>
              <a:ext uri="{FF2B5EF4-FFF2-40B4-BE49-F238E27FC236}">
                <a16:creationId xmlns:a16="http://schemas.microsoft.com/office/drawing/2014/main" id="{E03168F7-45A9-AD7A-4648-91CC688235E4}"/>
              </a:ext>
            </a:extLst>
          </p:cNvPr>
          <p:cNvSpPr/>
          <p:nvPr/>
        </p:nvSpPr>
        <p:spPr>
          <a:xfrm>
            <a:off x="1043428" y="317777"/>
            <a:ext cx="5676900" cy="694373"/>
          </a:xfrm>
          <a:prstGeom prst="rect">
            <a:avLst/>
          </a:prstGeom>
          <a:noFill/>
          <a:ln/>
        </p:spPr>
        <p:txBody>
          <a:bodyPr wrap="none" rtlCol="0" anchor="t"/>
          <a:lstStyle/>
          <a:p>
            <a:pPr marL="0" indent="0">
              <a:lnSpc>
                <a:spcPts val="5468"/>
              </a:lnSpc>
              <a:buNone/>
            </a:pPr>
            <a:r>
              <a:rPr lang="en-US" sz="6000">
                <a:solidFill>
                  <a:srgbClr val="312F2B"/>
                </a:solidFill>
                <a:latin typeface="Gelasio" pitchFamily="34" charset="0"/>
                <a:ea typeface="Gelasio" pitchFamily="34" charset="-122"/>
              </a:rPr>
              <a:t>Feature Extraction</a:t>
            </a:r>
            <a:endParaRPr lang="en-US" sz="6000"/>
          </a:p>
        </p:txBody>
      </p:sp>
      <p:sp>
        <p:nvSpPr>
          <p:cNvPr id="4" name="Slide Number Placeholder 6">
            <a:extLst>
              <a:ext uri="{FF2B5EF4-FFF2-40B4-BE49-F238E27FC236}">
                <a16:creationId xmlns:a16="http://schemas.microsoft.com/office/drawing/2014/main" id="{5B4EFE79-6F7A-DD0C-B426-D32827D5ED3F}"/>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19</a:t>
            </a:fld>
            <a:endParaRPr lang="en-VN"/>
          </a:p>
        </p:txBody>
      </p:sp>
    </p:spTree>
    <p:extLst>
      <p:ext uri="{BB962C8B-B14F-4D97-AF65-F5344CB8AC3E}">
        <p14:creationId xmlns:p14="http://schemas.microsoft.com/office/powerpoint/2010/main" val="275592184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4" name="Text 1"/>
          <p:cNvSpPr/>
          <p:nvPr/>
        </p:nvSpPr>
        <p:spPr>
          <a:xfrm>
            <a:off x="2116477" y="443093"/>
            <a:ext cx="7840980" cy="694373"/>
          </a:xfrm>
          <a:prstGeom prst="rect">
            <a:avLst/>
          </a:prstGeom>
          <a:noFill/>
          <a:ln/>
        </p:spPr>
        <p:txBody>
          <a:bodyPr wrap="none" rtlCol="0" anchor="t"/>
          <a:lstStyle/>
          <a:p>
            <a:pPr marL="0" indent="0">
              <a:lnSpc>
                <a:spcPts val="5468"/>
              </a:lnSpc>
              <a:buNone/>
            </a:pPr>
            <a:r>
              <a:rPr lang="en-US" sz="4374">
                <a:solidFill>
                  <a:srgbClr val="312F2B"/>
                </a:solidFill>
                <a:latin typeface="Gelasio" pitchFamily="34" charset="0"/>
                <a:ea typeface="Gelasio" pitchFamily="34" charset="-122"/>
                <a:cs typeface="Gelasio" pitchFamily="34" charset="-120"/>
              </a:rPr>
              <a:t>Face Recognition Workflow</a:t>
            </a:r>
            <a:endParaRPr lang="en-US" sz="4374"/>
          </a:p>
        </p:txBody>
      </p:sp>
      <p:grpSp>
        <p:nvGrpSpPr>
          <p:cNvPr id="63" name="Group 62">
            <a:extLst>
              <a:ext uri="{FF2B5EF4-FFF2-40B4-BE49-F238E27FC236}">
                <a16:creationId xmlns:a16="http://schemas.microsoft.com/office/drawing/2014/main" id="{3BC43588-EEE0-8E16-39FF-DA9EE0E6984D}"/>
              </a:ext>
            </a:extLst>
          </p:cNvPr>
          <p:cNvGrpSpPr/>
          <p:nvPr/>
        </p:nvGrpSpPr>
        <p:grpSpPr>
          <a:xfrm>
            <a:off x="1270793" y="743783"/>
            <a:ext cx="12348587" cy="7141171"/>
            <a:chOff x="1270793" y="743783"/>
            <a:chExt cx="12348587" cy="7141171"/>
          </a:xfrm>
        </p:grpSpPr>
        <p:grpSp>
          <p:nvGrpSpPr>
            <p:cNvPr id="56" name="Group 55">
              <a:extLst>
                <a:ext uri="{FF2B5EF4-FFF2-40B4-BE49-F238E27FC236}">
                  <a16:creationId xmlns:a16="http://schemas.microsoft.com/office/drawing/2014/main" id="{26D1F9EB-F0EB-CF8C-68E2-954BFF00EA79}"/>
                </a:ext>
              </a:extLst>
            </p:cNvPr>
            <p:cNvGrpSpPr/>
            <p:nvPr/>
          </p:nvGrpSpPr>
          <p:grpSpPr>
            <a:xfrm>
              <a:off x="1270793" y="743783"/>
              <a:ext cx="12348587" cy="7141171"/>
              <a:chOff x="1727993" y="1009731"/>
              <a:chExt cx="12348587" cy="7141171"/>
            </a:xfrm>
          </p:grpSpPr>
          <p:pic>
            <p:nvPicPr>
              <p:cNvPr id="20" name="Picture 4" descr="Video Baru Detik-Detik Kebakaran Hotel Bapak Rudal Israel, Menguat Indikasi  Teror - purnawarta">
                <a:extLst>
                  <a:ext uri="{FF2B5EF4-FFF2-40B4-BE49-F238E27FC236}">
                    <a16:creationId xmlns:a16="http://schemas.microsoft.com/office/drawing/2014/main" id="{9377872D-454C-543F-EBE6-22A42E02DD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88" t="4647" r="31688" b="28405"/>
              <a:stretch/>
            </p:blipFill>
            <p:spPr bwMode="auto">
              <a:xfrm>
                <a:off x="8891944" y="1832122"/>
                <a:ext cx="1443038" cy="1695319"/>
              </a:xfrm>
              <a:prstGeom prst="rect">
                <a:avLst/>
              </a:prstGeom>
              <a:noFill/>
              <a:extLst>
                <a:ext uri="{909E8E84-426E-40DD-AFC4-6F175D3DCCD1}">
                  <a14:hiddenFill xmlns:a14="http://schemas.microsoft.com/office/drawing/2010/main">
                    <a:solidFill>
                      <a:srgbClr val="FFFFFF"/>
                    </a:solidFill>
                  </a14:hiddenFill>
                </a:ext>
              </a:extLst>
            </p:spPr>
          </p:pic>
          <p:sp>
            <p:nvSpPr>
              <p:cNvPr id="6" name="Text 2"/>
              <p:cNvSpPr/>
              <p:nvPr/>
            </p:nvSpPr>
            <p:spPr>
              <a:xfrm>
                <a:off x="2343605" y="3741222"/>
                <a:ext cx="1633895" cy="426839"/>
              </a:xfrm>
              <a:prstGeom prst="rect">
                <a:avLst/>
              </a:prstGeom>
              <a:noFill/>
              <a:ln/>
            </p:spPr>
            <p:txBody>
              <a:bodyPr wrap="square" rtlCol="0" anchor="t"/>
              <a:lstStyle/>
              <a:p>
                <a:pPr marL="0" indent="0" algn="l">
                  <a:lnSpc>
                    <a:spcPts val="2734"/>
                  </a:lnSpc>
                  <a:buNone/>
                </a:pPr>
                <a:r>
                  <a:rPr lang="en-US" sz="2187">
                    <a:solidFill>
                      <a:srgbClr val="312F2B"/>
                    </a:solidFill>
                    <a:latin typeface="Gelasio" pitchFamily="34" charset="0"/>
                    <a:ea typeface="Gelasio" pitchFamily="34" charset="-122"/>
                    <a:cs typeface="Gelasio" pitchFamily="34" charset="-120"/>
                  </a:rPr>
                  <a:t>Input frame</a:t>
                </a:r>
                <a:endParaRPr lang="en-US" sz="2187"/>
              </a:p>
            </p:txBody>
          </p:sp>
          <p:sp>
            <p:nvSpPr>
              <p:cNvPr id="17" name="Text 2">
                <a:extLst>
                  <a:ext uri="{FF2B5EF4-FFF2-40B4-BE49-F238E27FC236}">
                    <a16:creationId xmlns:a16="http://schemas.microsoft.com/office/drawing/2014/main" id="{372B2453-9D2F-9EAB-493F-8FC43BAF6B33}"/>
                  </a:ext>
                </a:extLst>
              </p:cNvPr>
              <p:cNvSpPr/>
              <p:nvPr/>
            </p:nvSpPr>
            <p:spPr>
              <a:xfrm>
                <a:off x="5601363" y="3741222"/>
                <a:ext cx="1900238" cy="426839"/>
              </a:xfrm>
              <a:prstGeom prst="rect">
                <a:avLst/>
              </a:prstGeom>
              <a:noFill/>
              <a:ln/>
            </p:spPr>
            <p:txBody>
              <a:bodyPr wrap="square" rtlCol="0" anchor="t"/>
              <a:lstStyle/>
              <a:p>
                <a:pPr marL="0" indent="0" algn="l">
                  <a:lnSpc>
                    <a:spcPts val="2734"/>
                  </a:lnSpc>
                  <a:buNone/>
                </a:pPr>
                <a:r>
                  <a:rPr lang="en-US" sz="2187">
                    <a:solidFill>
                      <a:srgbClr val="312F2B"/>
                    </a:solidFill>
                    <a:latin typeface="Gelasio" pitchFamily="34" charset="0"/>
                    <a:ea typeface="Gelasio" pitchFamily="34" charset="-122"/>
                    <a:cs typeface="Gelasio" pitchFamily="34" charset="-120"/>
                  </a:rPr>
                  <a:t>Face detection</a:t>
                </a:r>
                <a:endParaRPr lang="en-US" sz="2187"/>
              </a:p>
            </p:txBody>
          </p:sp>
          <p:grpSp>
            <p:nvGrpSpPr>
              <p:cNvPr id="21" name="Group 20">
                <a:extLst>
                  <a:ext uri="{FF2B5EF4-FFF2-40B4-BE49-F238E27FC236}">
                    <a16:creationId xmlns:a16="http://schemas.microsoft.com/office/drawing/2014/main" id="{6C968495-0CB2-36A9-E2F7-E7102519ED5D}"/>
                  </a:ext>
                </a:extLst>
              </p:cNvPr>
              <p:cNvGrpSpPr/>
              <p:nvPr/>
            </p:nvGrpSpPr>
            <p:grpSpPr>
              <a:xfrm>
                <a:off x="1727994" y="1759114"/>
                <a:ext cx="6240462" cy="1843067"/>
                <a:chOff x="2174875" y="2430411"/>
                <a:chExt cx="8582025" cy="2534627"/>
              </a:xfrm>
            </p:grpSpPr>
            <p:pic>
              <p:nvPicPr>
                <p:cNvPr id="1028" name="Picture 4" descr="Video Baru Detik-Detik Kebakaran Hotel Bapak Rudal Israel, Menguat Indikasi  Teror - purnawarta">
                  <a:extLst>
                    <a:ext uri="{FF2B5EF4-FFF2-40B4-BE49-F238E27FC236}">
                      <a16:creationId xmlns:a16="http://schemas.microsoft.com/office/drawing/2014/main" id="{EFCFC760-2BD0-4A26-410E-01454212F8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4875" y="2432792"/>
                  <a:ext cx="3940175" cy="25322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Video Baru Detik-Detik Kebakaran Hotel Bapak Rudal Israel, Menguat Indikasi  Teror - purnawarta">
                  <a:extLst>
                    <a:ext uri="{FF2B5EF4-FFF2-40B4-BE49-F238E27FC236}">
                      <a16:creationId xmlns:a16="http://schemas.microsoft.com/office/drawing/2014/main" id="{5AFD2080-BD1D-5DB8-D4C7-BBA400B5B6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725" y="2430411"/>
                  <a:ext cx="3940175" cy="253224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65FF5D4B-A5FE-CBAD-85A9-5EF50BB3B118}"/>
                    </a:ext>
                  </a:extLst>
                </p:cNvPr>
                <p:cNvSpPr/>
                <p:nvPr/>
              </p:nvSpPr>
              <p:spPr>
                <a:xfrm>
                  <a:off x="8086725" y="2430411"/>
                  <a:ext cx="1443038" cy="1812977"/>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22" name="Text 2">
                <a:extLst>
                  <a:ext uri="{FF2B5EF4-FFF2-40B4-BE49-F238E27FC236}">
                    <a16:creationId xmlns:a16="http://schemas.microsoft.com/office/drawing/2014/main" id="{EB1B195F-D462-985F-CF61-9F1D1AEF14F7}"/>
                  </a:ext>
                </a:extLst>
              </p:cNvPr>
              <p:cNvSpPr/>
              <p:nvPr/>
            </p:nvSpPr>
            <p:spPr>
              <a:xfrm>
                <a:off x="8663343" y="3741222"/>
                <a:ext cx="2068387" cy="426839"/>
              </a:xfrm>
              <a:prstGeom prst="rect">
                <a:avLst/>
              </a:prstGeom>
              <a:noFill/>
              <a:ln/>
            </p:spPr>
            <p:txBody>
              <a:bodyPr wrap="square" rtlCol="0" anchor="t"/>
              <a:lstStyle/>
              <a:p>
                <a:pPr marL="0" indent="0" algn="ctr">
                  <a:lnSpc>
                    <a:spcPts val="2734"/>
                  </a:lnSpc>
                  <a:buNone/>
                </a:pPr>
                <a:r>
                  <a:rPr lang="en-US" sz="2187">
                    <a:solidFill>
                      <a:srgbClr val="312F2B"/>
                    </a:solidFill>
                    <a:latin typeface="Gelasio" pitchFamily="34" charset="0"/>
                    <a:ea typeface="Gelasio" pitchFamily="34" charset="-122"/>
                    <a:cs typeface="Gelasio" pitchFamily="34" charset="-120"/>
                  </a:rPr>
                  <a:t>Face verification</a:t>
                </a:r>
                <a:endParaRPr lang="en-US" sz="2187"/>
              </a:p>
            </p:txBody>
          </p:sp>
          <p:pic>
            <p:nvPicPr>
              <p:cNvPr id="24" name="Picture 23" descr="A close-up of a screen&#10;&#10;Description automatically generated">
                <a:extLst>
                  <a:ext uri="{FF2B5EF4-FFF2-40B4-BE49-F238E27FC236}">
                    <a16:creationId xmlns:a16="http://schemas.microsoft.com/office/drawing/2014/main" id="{D9FEE625-8AC9-6F5B-13E3-014BBB051036}"/>
                  </a:ext>
                </a:extLst>
              </p:cNvPr>
              <p:cNvPicPr>
                <a:picLocks noChangeAspect="1"/>
              </p:cNvPicPr>
              <p:nvPr/>
            </p:nvPicPr>
            <p:blipFill rotWithShape="1">
              <a:blip r:embed="rId4"/>
              <a:srcRect l="53919"/>
              <a:stretch/>
            </p:blipFill>
            <p:spPr>
              <a:xfrm>
                <a:off x="10957287" y="1009731"/>
                <a:ext cx="3119293" cy="3340100"/>
              </a:xfrm>
              <a:prstGeom prst="rect">
                <a:avLst/>
              </a:prstGeom>
            </p:spPr>
          </p:pic>
          <p:sp>
            <p:nvSpPr>
              <p:cNvPr id="25" name="Text 2">
                <a:extLst>
                  <a:ext uri="{FF2B5EF4-FFF2-40B4-BE49-F238E27FC236}">
                    <a16:creationId xmlns:a16="http://schemas.microsoft.com/office/drawing/2014/main" id="{E232B817-8EF8-3CB1-CECA-1EB31876C300}"/>
                  </a:ext>
                </a:extLst>
              </p:cNvPr>
              <p:cNvSpPr/>
              <p:nvPr/>
            </p:nvSpPr>
            <p:spPr>
              <a:xfrm>
                <a:off x="7076138" y="7172726"/>
                <a:ext cx="2298962" cy="426839"/>
              </a:xfrm>
              <a:prstGeom prst="rect">
                <a:avLst/>
              </a:prstGeom>
              <a:noFill/>
              <a:ln/>
            </p:spPr>
            <p:txBody>
              <a:bodyPr wrap="square" rtlCol="0" anchor="t"/>
              <a:lstStyle/>
              <a:p>
                <a:pPr marL="0" indent="0" algn="ctr">
                  <a:lnSpc>
                    <a:spcPts val="2734"/>
                  </a:lnSpc>
                  <a:buNone/>
                </a:pPr>
                <a:r>
                  <a:rPr lang="en-US" sz="2187">
                    <a:solidFill>
                      <a:srgbClr val="312F2B"/>
                    </a:solidFill>
                    <a:latin typeface="Gelasio" pitchFamily="34" charset="0"/>
                    <a:ea typeface="Gelasio" pitchFamily="34" charset="-122"/>
                    <a:cs typeface="Gelasio" pitchFamily="34" charset="-120"/>
                  </a:rPr>
                  <a:t>Feature extraction</a:t>
                </a:r>
                <a:endParaRPr lang="en-US" sz="2187"/>
              </a:p>
            </p:txBody>
          </p:sp>
          <p:pic>
            <p:nvPicPr>
              <p:cNvPr id="1030" name="Picture 6" descr="Face Verification | Papers With Code">
                <a:extLst>
                  <a:ext uri="{FF2B5EF4-FFF2-40B4-BE49-F238E27FC236}">
                    <a16:creationId xmlns:a16="http://schemas.microsoft.com/office/drawing/2014/main" id="{B89B9D23-B87A-1EE1-2DA6-78E7B9DE0F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7993" y="4736194"/>
                <a:ext cx="3873369" cy="2969175"/>
              </a:xfrm>
              <a:prstGeom prst="rect">
                <a:avLst/>
              </a:prstGeom>
              <a:noFill/>
              <a:extLst>
                <a:ext uri="{909E8E84-426E-40DD-AFC4-6F175D3DCCD1}">
                  <a14:hiddenFill xmlns:a14="http://schemas.microsoft.com/office/drawing/2010/main">
                    <a:solidFill>
                      <a:srgbClr val="FFFFFF"/>
                    </a:solidFill>
                  </a14:hiddenFill>
                </a:ext>
              </a:extLst>
            </p:spPr>
          </p:pic>
          <p:sp>
            <p:nvSpPr>
              <p:cNvPr id="26" name="Text 2">
                <a:extLst>
                  <a:ext uri="{FF2B5EF4-FFF2-40B4-BE49-F238E27FC236}">
                    <a16:creationId xmlns:a16="http://schemas.microsoft.com/office/drawing/2014/main" id="{7CEE54C4-1110-5EB7-99F5-60A1E39FE09A}"/>
                  </a:ext>
                </a:extLst>
              </p:cNvPr>
              <p:cNvSpPr/>
              <p:nvPr/>
            </p:nvSpPr>
            <p:spPr>
              <a:xfrm>
                <a:off x="1727993" y="7724063"/>
                <a:ext cx="3873369" cy="426839"/>
              </a:xfrm>
              <a:prstGeom prst="rect">
                <a:avLst/>
              </a:prstGeom>
              <a:noFill/>
              <a:ln/>
            </p:spPr>
            <p:txBody>
              <a:bodyPr wrap="square" rtlCol="0" anchor="t"/>
              <a:lstStyle/>
              <a:p>
                <a:pPr marL="0" indent="0" algn="ctr">
                  <a:lnSpc>
                    <a:spcPts val="2734"/>
                  </a:lnSpc>
                  <a:buNone/>
                </a:pPr>
                <a:r>
                  <a:rPr lang="en-US" sz="2187">
                    <a:solidFill>
                      <a:srgbClr val="312F2B"/>
                    </a:solidFill>
                    <a:latin typeface="Gelasio" pitchFamily="34" charset="0"/>
                    <a:ea typeface="Gelasio" pitchFamily="34" charset="-122"/>
                    <a:cs typeface="Gelasio" pitchFamily="34" charset="-120"/>
                  </a:rPr>
                  <a:t>Face database/gallery</a:t>
                </a:r>
                <a:endParaRPr lang="en-US" sz="2187"/>
              </a:p>
            </p:txBody>
          </p:sp>
          <p:grpSp>
            <p:nvGrpSpPr>
              <p:cNvPr id="46" name="Group 45">
                <a:extLst>
                  <a:ext uri="{FF2B5EF4-FFF2-40B4-BE49-F238E27FC236}">
                    <a16:creationId xmlns:a16="http://schemas.microsoft.com/office/drawing/2014/main" id="{F489A481-270C-5466-B18A-E3391C803DA3}"/>
                  </a:ext>
                </a:extLst>
              </p:cNvPr>
              <p:cNvGrpSpPr/>
              <p:nvPr/>
            </p:nvGrpSpPr>
            <p:grpSpPr>
              <a:xfrm>
                <a:off x="6494167" y="5380496"/>
                <a:ext cx="3119296" cy="1707356"/>
                <a:chOff x="6494167" y="5380496"/>
                <a:chExt cx="3119296" cy="1707356"/>
              </a:xfrm>
            </p:grpSpPr>
            <p:pic>
              <p:nvPicPr>
                <p:cNvPr id="27" name="Picture 26" descr="A close-up of a screen&#10;&#10;Description automatically generated">
                  <a:extLst>
                    <a:ext uri="{FF2B5EF4-FFF2-40B4-BE49-F238E27FC236}">
                      <a16:creationId xmlns:a16="http://schemas.microsoft.com/office/drawing/2014/main" id="{B5555576-308C-4C91-5030-61387C0AC827}"/>
                    </a:ext>
                  </a:extLst>
                </p:cNvPr>
                <p:cNvPicPr>
                  <a:picLocks noChangeAspect="1"/>
                </p:cNvPicPr>
                <p:nvPr/>
              </p:nvPicPr>
              <p:blipFill rotWithShape="1">
                <a:blip r:embed="rId4"/>
                <a:srcRect l="53919" t="47333" b="39888"/>
                <a:stretch/>
              </p:blipFill>
              <p:spPr>
                <a:xfrm>
                  <a:off x="6494170" y="5380496"/>
                  <a:ext cx="3119293" cy="426839"/>
                </a:xfrm>
                <a:prstGeom prst="rect">
                  <a:avLst/>
                </a:prstGeom>
              </p:spPr>
            </p:pic>
            <p:pic>
              <p:nvPicPr>
                <p:cNvPr id="28" name="Picture 27" descr="A close-up of a screen&#10;&#10;Description automatically generated">
                  <a:extLst>
                    <a:ext uri="{FF2B5EF4-FFF2-40B4-BE49-F238E27FC236}">
                      <a16:creationId xmlns:a16="http://schemas.microsoft.com/office/drawing/2014/main" id="{E35296BD-D5D5-90DA-25DA-AEEEB80003D5}"/>
                    </a:ext>
                  </a:extLst>
                </p:cNvPr>
                <p:cNvPicPr>
                  <a:picLocks noChangeAspect="1"/>
                </p:cNvPicPr>
                <p:nvPr/>
              </p:nvPicPr>
              <p:blipFill rotWithShape="1">
                <a:blip r:embed="rId4"/>
                <a:srcRect l="53919" t="47333" b="39888"/>
                <a:stretch/>
              </p:blipFill>
              <p:spPr>
                <a:xfrm>
                  <a:off x="6494169" y="5807335"/>
                  <a:ext cx="3119293" cy="426839"/>
                </a:xfrm>
                <a:prstGeom prst="rect">
                  <a:avLst/>
                </a:prstGeom>
              </p:spPr>
            </p:pic>
            <p:pic>
              <p:nvPicPr>
                <p:cNvPr id="29" name="Picture 28" descr="A close-up of a screen&#10;&#10;Description automatically generated">
                  <a:extLst>
                    <a:ext uri="{FF2B5EF4-FFF2-40B4-BE49-F238E27FC236}">
                      <a16:creationId xmlns:a16="http://schemas.microsoft.com/office/drawing/2014/main" id="{03CDC6A9-D96A-030E-3EFA-6FED137B8B4C}"/>
                    </a:ext>
                  </a:extLst>
                </p:cNvPr>
                <p:cNvPicPr>
                  <a:picLocks noChangeAspect="1"/>
                </p:cNvPicPr>
                <p:nvPr/>
              </p:nvPicPr>
              <p:blipFill rotWithShape="1">
                <a:blip r:embed="rId4"/>
                <a:srcRect l="53919" t="47333" b="39888"/>
                <a:stretch/>
              </p:blipFill>
              <p:spPr>
                <a:xfrm>
                  <a:off x="6494168" y="6234174"/>
                  <a:ext cx="3119293" cy="426839"/>
                </a:xfrm>
                <a:prstGeom prst="rect">
                  <a:avLst/>
                </a:prstGeom>
              </p:spPr>
            </p:pic>
            <p:pic>
              <p:nvPicPr>
                <p:cNvPr id="30" name="Picture 29" descr="A close-up of a screen&#10;&#10;Description automatically generated">
                  <a:extLst>
                    <a:ext uri="{FF2B5EF4-FFF2-40B4-BE49-F238E27FC236}">
                      <a16:creationId xmlns:a16="http://schemas.microsoft.com/office/drawing/2014/main" id="{534FCDC2-3959-0B3F-A1E5-4D98466320D0}"/>
                    </a:ext>
                  </a:extLst>
                </p:cNvPr>
                <p:cNvPicPr>
                  <a:picLocks noChangeAspect="1"/>
                </p:cNvPicPr>
                <p:nvPr/>
              </p:nvPicPr>
              <p:blipFill rotWithShape="1">
                <a:blip r:embed="rId4"/>
                <a:srcRect l="53919" t="47333" b="39888"/>
                <a:stretch/>
              </p:blipFill>
              <p:spPr>
                <a:xfrm>
                  <a:off x="6494167" y="6661013"/>
                  <a:ext cx="3119293" cy="426839"/>
                </a:xfrm>
                <a:prstGeom prst="rect">
                  <a:avLst/>
                </a:prstGeom>
              </p:spPr>
            </p:pic>
          </p:grpSp>
          <p:sp>
            <p:nvSpPr>
              <p:cNvPr id="31" name="Text 2">
                <a:extLst>
                  <a:ext uri="{FF2B5EF4-FFF2-40B4-BE49-F238E27FC236}">
                    <a16:creationId xmlns:a16="http://schemas.microsoft.com/office/drawing/2014/main" id="{CA3D8613-B2FE-8B44-7DE1-907502D0E7AA}"/>
                  </a:ext>
                </a:extLst>
              </p:cNvPr>
              <p:cNvSpPr/>
              <p:nvPr/>
            </p:nvSpPr>
            <p:spPr>
              <a:xfrm>
                <a:off x="11367452" y="3741221"/>
                <a:ext cx="2298962" cy="426839"/>
              </a:xfrm>
              <a:prstGeom prst="rect">
                <a:avLst/>
              </a:prstGeom>
              <a:noFill/>
              <a:ln/>
            </p:spPr>
            <p:txBody>
              <a:bodyPr wrap="square" rtlCol="0" anchor="t"/>
              <a:lstStyle/>
              <a:p>
                <a:pPr marL="0" indent="0" algn="ctr">
                  <a:lnSpc>
                    <a:spcPts val="2734"/>
                  </a:lnSpc>
                  <a:buNone/>
                </a:pPr>
                <a:r>
                  <a:rPr lang="en-US" sz="2187">
                    <a:solidFill>
                      <a:srgbClr val="312F2B"/>
                    </a:solidFill>
                    <a:latin typeface="Gelasio" pitchFamily="34" charset="0"/>
                    <a:ea typeface="Gelasio" pitchFamily="34" charset="-122"/>
                    <a:cs typeface="Gelasio" pitchFamily="34" charset="-120"/>
                  </a:rPr>
                  <a:t>Feature extraction</a:t>
                </a:r>
                <a:endParaRPr lang="en-US" sz="2187"/>
              </a:p>
            </p:txBody>
          </p:sp>
          <p:sp>
            <p:nvSpPr>
              <p:cNvPr id="32" name="Text 2">
                <a:extLst>
                  <a:ext uri="{FF2B5EF4-FFF2-40B4-BE49-F238E27FC236}">
                    <a16:creationId xmlns:a16="http://schemas.microsoft.com/office/drawing/2014/main" id="{6EF9CF8A-01E1-1C9A-3F4C-9C9EFB152BC4}"/>
                  </a:ext>
                </a:extLst>
              </p:cNvPr>
              <p:cNvSpPr/>
              <p:nvPr/>
            </p:nvSpPr>
            <p:spPr>
              <a:xfrm>
                <a:off x="11546275" y="5793942"/>
                <a:ext cx="2298962" cy="1078346"/>
              </a:xfrm>
              <a:prstGeom prst="rect">
                <a:avLst/>
              </a:prstGeom>
              <a:solidFill>
                <a:schemeClr val="accent6">
                  <a:lumMod val="20000"/>
                  <a:lumOff val="80000"/>
                </a:schemeClr>
              </a:solidFill>
              <a:ln/>
            </p:spPr>
            <p:txBody>
              <a:bodyPr wrap="square" rtlCol="0" anchor="t"/>
              <a:lstStyle/>
              <a:p>
                <a:pPr marL="0" indent="0" algn="ctr">
                  <a:lnSpc>
                    <a:spcPts val="2734"/>
                  </a:lnSpc>
                  <a:buNone/>
                </a:pPr>
                <a:r>
                  <a:rPr lang="en-US" sz="2187">
                    <a:solidFill>
                      <a:srgbClr val="312F2B"/>
                    </a:solidFill>
                    <a:latin typeface="Gelasio" pitchFamily="34" charset="0"/>
                    <a:ea typeface="Gelasio" pitchFamily="34" charset="-122"/>
                  </a:rPr>
                  <a:t>Compare distance between 2 </a:t>
                </a:r>
                <a:r>
                  <a:rPr lang="en-US" sz="2187" err="1">
                    <a:solidFill>
                      <a:srgbClr val="312F2B"/>
                    </a:solidFill>
                    <a:latin typeface="Gelasio" pitchFamily="34" charset="0"/>
                    <a:ea typeface="Gelasio" pitchFamily="34" charset="-122"/>
                  </a:rPr>
                  <a:t>imgs</a:t>
                </a:r>
                <a:r>
                  <a:rPr lang="en-US" sz="2187">
                    <a:solidFill>
                      <a:srgbClr val="312F2B"/>
                    </a:solidFill>
                    <a:latin typeface="Gelasio" pitchFamily="34" charset="0"/>
                    <a:ea typeface="Gelasio" pitchFamily="34" charset="-122"/>
                  </a:rPr>
                  <a:t> encoding</a:t>
                </a:r>
                <a:endParaRPr lang="en-US" sz="2187"/>
              </a:p>
            </p:txBody>
          </p:sp>
          <p:cxnSp>
            <p:nvCxnSpPr>
              <p:cNvPr id="34" name="Straight Arrow Connector 33">
                <a:extLst>
                  <a:ext uri="{FF2B5EF4-FFF2-40B4-BE49-F238E27FC236}">
                    <a16:creationId xmlns:a16="http://schemas.microsoft.com/office/drawing/2014/main" id="{8B342A99-87C0-D410-C6FA-571CC832DCAC}"/>
                  </a:ext>
                </a:extLst>
              </p:cNvPr>
              <p:cNvCxnSpPr>
                <a:stCxn id="1028" idx="3"/>
                <a:endCxn id="18" idx="1"/>
              </p:cNvCxnSpPr>
              <p:nvPr/>
            </p:nvCxnSpPr>
            <p:spPr>
              <a:xfrm flipV="1">
                <a:off x="4593112" y="2679782"/>
                <a:ext cx="510227" cy="173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D9F8688-0394-1C96-0462-3EE43ADCC643}"/>
                  </a:ext>
                </a:extLst>
              </p:cNvPr>
              <p:cNvCxnSpPr>
                <a:cxnSpLocks/>
                <a:stCxn id="18" idx="3"/>
                <a:endCxn id="20" idx="1"/>
              </p:cNvCxnSpPr>
              <p:nvPr/>
            </p:nvCxnSpPr>
            <p:spPr>
              <a:xfrm>
                <a:off x="7968457" y="2679782"/>
                <a:ext cx="923487"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D5278BF-1177-0D49-13F1-AE3266218671}"/>
                  </a:ext>
                </a:extLst>
              </p:cNvPr>
              <p:cNvCxnSpPr>
                <a:cxnSpLocks/>
                <a:stCxn id="20" idx="3"/>
                <a:endCxn id="24" idx="1"/>
              </p:cNvCxnSpPr>
              <p:nvPr/>
            </p:nvCxnSpPr>
            <p:spPr>
              <a:xfrm flipV="1">
                <a:off x="10334982" y="2679781"/>
                <a:ext cx="622305" cy="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522A37D-4ABC-759F-B0E5-E77BED7226F4}"/>
                  </a:ext>
                </a:extLst>
              </p:cNvPr>
              <p:cNvCxnSpPr>
                <a:cxnSpLocks/>
                <a:stCxn id="1030" idx="3"/>
              </p:cNvCxnSpPr>
              <p:nvPr/>
            </p:nvCxnSpPr>
            <p:spPr>
              <a:xfrm flipV="1">
                <a:off x="5601362" y="6220781"/>
                <a:ext cx="892805" cy="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BF77C0B-1087-4F44-0110-F8C70AA9BFCF}"/>
                  </a:ext>
                </a:extLst>
              </p:cNvPr>
              <p:cNvCxnSpPr>
                <a:cxnSpLocks/>
              </p:cNvCxnSpPr>
              <p:nvPr/>
            </p:nvCxnSpPr>
            <p:spPr>
              <a:xfrm>
                <a:off x="9786938" y="6220781"/>
                <a:ext cx="1759337"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577AA79-AC65-E39C-C334-CF7DF9A8FC7E}"/>
                  </a:ext>
                </a:extLst>
              </p:cNvPr>
              <p:cNvCxnSpPr>
                <a:cxnSpLocks/>
                <a:endCxn id="32" idx="0"/>
              </p:cNvCxnSpPr>
              <p:nvPr/>
            </p:nvCxnSpPr>
            <p:spPr>
              <a:xfrm>
                <a:off x="12695756" y="4349831"/>
                <a:ext cx="0" cy="144411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Left Bracket 56">
              <a:extLst>
                <a:ext uri="{FF2B5EF4-FFF2-40B4-BE49-F238E27FC236}">
                  <a16:creationId xmlns:a16="http://schemas.microsoft.com/office/drawing/2014/main" id="{106F0854-4AC8-1538-2F2D-F8B26557ECA4}"/>
                </a:ext>
              </a:extLst>
            </p:cNvPr>
            <p:cNvSpPr/>
            <p:nvPr/>
          </p:nvSpPr>
          <p:spPr>
            <a:xfrm rot="5400000">
              <a:off x="12183875" y="5796566"/>
              <a:ext cx="100013" cy="1950663"/>
            </a:xfrm>
            <a:prstGeom prst="leftBracket">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58" name="TextBox 57">
              <a:extLst>
                <a:ext uri="{FF2B5EF4-FFF2-40B4-BE49-F238E27FC236}">
                  <a16:creationId xmlns:a16="http://schemas.microsoft.com/office/drawing/2014/main" id="{6FF62C4E-A8F4-724F-9D01-499A1ADD5E4D}"/>
                </a:ext>
              </a:extLst>
            </p:cNvPr>
            <p:cNvSpPr txBox="1"/>
            <p:nvPr/>
          </p:nvSpPr>
          <p:spPr>
            <a:xfrm>
              <a:off x="10500087" y="6935531"/>
              <a:ext cx="1786899" cy="369332"/>
            </a:xfrm>
            <a:prstGeom prst="rect">
              <a:avLst/>
            </a:prstGeom>
            <a:noFill/>
          </p:spPr>
          <p:txBody>
            <a:bodyPr wrap="none" rtlCol="0">
              <a:spAutoFit/>
            </a:bodyPr>
            <a:lstStyle/>
            <a:p>
              <a:r>
                <a:rPr lang="en-VN"/>
                <a:t>The same person</a:t>
              </a:r>
            </a:p>
          </p:txBody>
        </p:sp>
        <p:sp>
          <p:nvSpPr>
            <p:cNvPr id="59" name="TextBox 58">
              <a:extLst>
                <a:ext uri="{FF2B5EF4-FFF2-40B4-BE49-F238E27FC236}">
                  <a16:creationId xmlns:a16="http://schemas.microsoft.com/office/drawing/2014/main" id="{83520FB6-88A6-AED1-255C-8EE63E95EB55}"/>
                </a:ext>
              </a:extLst>
            </p:cNvPr>
            <p:cNvSpPr txBox="1"/>
            <p:nvPr/>
          </p:nvSpPr>
          <p:spPr>
            <a:xfrm>
              <a:off x="12981426" y="6935531"/>
              <a:ext cx="455574" cy="369332"/>
            </a:xfrm>
            <a:prstGeom prst="rect">
              <a:avLst/>
            </a:prstGeom>
            <a:noFill/>
          </p:spPr>
          <p:txBody>
            <a:bodyPr wrap="none" rtlCol="0">
              <a:spAutoFit/>
            </a:bodyPr>
            <a:lstStyle/>
            <a:p>
              <a:r>
                <a:rPr lang="en-VN"/>
                <a:t>No</a:t>
              </a:r>
            </a:p>
          </p:txBody>
        </p:sp>
        <p:cxnSp>
          <p:nvCxnSpPr>
            <p:cNvPr id="61" name="Straight Arrow Connector 60">
              <a:extLst>
                <a:ext uri="{FF2B5EF4-FFF2-40B4-BE49-F238E27FC236}">
                  <a16:creationId xmlns:a16="http://schemas.microsoft.com/office/drawing/2014/main" id="{6D804D38-D4EC-5A79-9A2C-48A801133975}"/>
                </a:ext>
              </a:extLst>
            </p:cNvPr>
            <p:cNvCxnSpPr>
              <a:stCxn id="57" idx="2"/>
            </p:cNvCxnSpPr>
            <p:nvPr/>
          </p:nvCxnSpPr>
          <p:spPr>
            <a:xfrm>
              <a:off x="11258550" y="6821904"/>
              <a:ext cx="0" cy="11362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86E9A89-0D84-1655-DF2C-0009E1F232E0}"/>
                </a:ext>
              </a:extLst>
            </p:cNvPr>
            <p:cNvCxnSpPr/>
            <p:nvPr/>
          </p:nvCxnSpPr>
          <p:spPr>
            <a:xfrm>
              <a:off x="13209213" y="6823570"/>
              <a:ext cx="0" cy="11362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6">
            <a:extLst>
              <a:ext uri="{FF2B5EF4-FFF2-40B4-BE49-F238E27FC236}">
                <a16:creationId xmlns:a16="http://schemas.microsoft.com/office/drawing/2014/main" id="{E308F51E-4F91-9C06-91F2-83EA63AA5BCE}"/>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2</a:t>
            </a:fld>
            <a:endParaRPr lang="en-VN"/>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6" name="Text 2"/>
          <p:cNvSpPr/>
          <p:nvPr/>
        </p:nvSpPr>
        <p:spPr>
          <a:xfrm>
            <a:off x="1043429" y="1375897"/>
            <a:ext cx="3089808" cy="839432"/>
          </a:xfrm>
          <a:prstGeom prst="rect">
            <a:avLst/>
          </a:prstGeom>
          <a:noFill/>
          <a:ln/>
        </p:spPr>
        <p:txBody>
          <a:bodyPr wrap="none" rtlCol="0" anchor="t"/>
          <a:lstStyle/>
          <a:p>
            <a:pPr marL="0" indent="0" algn="l">
              <a:lnSpc>
                <a:spcPts val="2734"/>
              </a:lnSpc>
              <a:buNone/>
            </a:pPr>
            <a:endParaRPr lang="en-US" sz="4000">
              <a:latin typeface="Gelasio"/>
            </a:endParaRPr>
          </a:p>
        </p:txBody>
      </p:sp>
      <p:sp>
        <p:nvSpPr>
          <p:cNvPr id="7" name="Text 3"/>
          <p:cNvSpPr/>
          <p:nvPr/>
        </p:nvSpPr>
        <p:spPr>
          <a:xfrm>
            <a:off x="2135964" y="3266301"/>
            <a:ext cx="3295888" cy="1421606"/>
          </a:xfrm>
          <a:prstGeom prst="rect">
            <a:avLst/>
          </a:prstGeom>
          <a:noFill/>
          <a:ln/>
        </p:spPr>
        <p:txBody>
          <a:bodyPr wrap="square" rtlCol="0" anchor="t"/>
          <a:lstStyle/>
          <a:p>
            <a:pPr marL="0" indent="0" algn="l">
              <a:lnSpc>
                <a:spcPts val="2799"/>
              </a:lnSpc>
              <a:buNone/>
            </a:pPr>
            <a:endParaRPr lang="en-US" sz="1750"/>
          </a:p>
        </p:txBody>
      </p:sp>
      <p:cxnSp>
        <p:nvCxnSpPr>
          <p:cNvPr id="8" name="Straight Connector 7">
            <a:extLst>
              <a:ext uri="{FF2B5EF4-FFF2-40B4-BE49-F238E27FC236}">
                <a16:creationId xmlns:a16="http://schemas.microsoft.com/office/drawing/2014/main" id="{ECEE039F-37D5-A3A4-29A2-90C5F5325D94}"/>
              </a:ext>
            </a:extLst>
          </p:cNvPr>
          <p:cNvCxnSpPr/>
          <p:nvPr/>
        </p:nvCxnSpPr>
        <p:spPr>
          <a:xfrm>
            <a:off x="805543" y="1113724"/>
            <a:ext cx="6281057" cy="0"/>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 name="Straight Connector 9">
            <a:extLst>
              <a:ext uri="{FF2B5EF4-FFF2-40B4-BE49-F238E27FC236}">
                <a16:creationId xmlns:a16="http://schemas.microsoft.com/office/drawing/2014/main" id="{41E5E84F-0759-3C04-A2DB-122574C8B7D3}"/>
              </a:ext>
            </a:extLst>
          </p:cNvPr>
          <p:cNvCxnSpPr>
            <a:cxnSpLocks/>
          </p:cNvCxnSpPr>
          <p:nvPr/>
        </p:nvCxnSpPr>
        <p:spPr>
          <a:xfrm>
            <a:off x="805543" y="1113724"/>
            <a:ext cx="0" cy="1330947"/>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5" name="Text 2">
            <a:extLst>
              <a:ext uri="{FF2B5EF4-FFF2-40B4-BE49-F238E27FC236}">
                <a16:creationId xmlns:a16="http://schemas.microsoft.com/office/drawing/2014/main" id="{573AAF70-26EF-587E-D99D-E9BE2043C0B1}"/>
              </a:ext>
            </a:extLst>
          </p:cNvPr>
          <p:cNvSpPr/>
          <p:nvPr/>
        </p:nvSpPr>
        <p:spPr>
          <a:xfrm>
            <a:off x="1195829" y="1528297"/>
            <a:ext cx="3089808" cy="839432"/>
          </a:xfrm>
          <a:prstGeom prst="rect">
            <a:avLst/>
          </a:prstGeom>
          <a:noFill/>
          <a:ln/>
        </p:spPr>
        <p:txBody>
          <a:bodyPr wrap="none" rtlCol="0" anchor="t"/>
          <a:lstStyle/>
          <a:p>
            <a:pPr marL="0" indent="0" algn="l">
              <a:lnSpc>
                <a:spcPts val="2734"/>
              </a:lnSpc>
              <a:buNone/>
            </a:pPr>
            <a:r>
              <a:rPr lang="en-US" sz="4000">
                <a:solidFill>
                  <a:srgbClr val="312F2B"/>
                </a:solidFill>
                <a:latin typeface="Gelasio" pitchFamily="34" charset="0"/>
                <a:ea typeface="Gelasio" pitchFamily="34" charset="-122"/>
                <a:cs typeface="Gelasio" pitchFamily="34" charset="-120"/>
              </a:rPr>
              <a:t>VGG16</a:t>
            </a:r>
            <a:endParaRPr lang="en-US" sz="4000"/>
          </a:p>
        </p:txBody>
      </p:sp>
      <p:pic>
        <p:nvPicPr>
          <p:cNvPr id="1026" name="Picture 2" descr="Triplet Loss and Online Triplet Mining in TensorFlow | Olivier Moindrot ...">
            <a:extLst>
              <a:ext uri="{FF2B5EF4-FFF2-40B4-BE49-F238E27FC236}">
                <a16:creationId xmlns:a16="http://schemas.microsoft.com/office/drawing/2014/main" id="{771B446F-A58E-C285-B9CF-0D510C3D5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1986" y="3266301"/>
            <a:ext cx="6014004" cy="2169609"/>
          </a:xfrm>
          <a:prstGeom prst="rect">
            <a:avLst/>
          </a:prstGeom>
          <a:noFill/>
          <a:extLst>
            <a:ext uri="{909E8E84-426E-40DD-AFC4-6F175D3DCCD1}">
              <a14:hiddenFill xmlns:a14="http://schemas.microsoft.com/office/drawing/2010/main">
                <a:solidFill>
                  <a:srgbClr val="FFFFFF"/>
                </a:solidFill>
              </a14:hiddenFill>
            </a:ext>
          </a:extLst>
        </p:spPr>
      </p:pic>
      <p:sp>
        <p:nvSpPr>
          <p:cNvPr id="9" name="Text 3">
            <a:extLst>
              <a:ext uri="{FF2B5EF4-FFF2-40B4-BE49-F238E27FC236}">
                <a16:creationId xmlns:a16="http://schemas.microsoft.com/office/drawing/2014/main" id="{9E08F964-9643-1718-AF79-70873BBFE560}"/>
              </a:ext>
            </a:extLst>
          </p:cNvPr>
          <p:cNvSpPr/>
          <p:nvPr/>
        </p:nvSpPr>
        <p:spPr>
          <a:xfrm>
            <a:off x="-5254949" y="5927612"/>
            <a:ext cx="3504945" cy="488382"/>
          </a:xfrm>
          <a:prstGeom prst="rect">
            <a:avLst/>
          </a:prstGeom>
          <a:noFill/>
          <a:ln/>
        </p:spPr>
        <p:txBody>
          <a:bodyPr wrap="square" rtlCol="0" anchor="t"/>
          <a:lstStyle/>
          <a:p>
            <a:pPr marL="0" indent="0" algn="l">
              <a:lnSpc>
                <a:spcPts val="2799"/>
              </a:lnSpc>
              <a:buNone/>
            </a:pPr>
            <a:r>
              <a:rPr lang="en-US" sz="3200">
                <a:solidFill>
                  <a:srgbClr val="272525"/>
                </a:solidFill>
                <a:latin typeface="Lato" pitchFamily="34" charset="0"/>
                <a:ea typeface="Lato" pitchFamily="34" charset="-122"/>
                <a:cs typeface="Lato" pitchFamily="34" charset="-120"/>
              </a:rPr>
              <a:t>Online triplet loss </a:t>
            </a:r>
            <a:endParaRPr lang="en-US" sz="3200"/>
          </a:p>
        </p:txBody>
      </p:sp>
      <p:pic>
        <p:nvPicPr>
          <p:cNvPr id="11" name="Picture 2" descr="triplet-types-img">
            <a:extLst>
              <a:ext uri="{FF2B5EF4-FFF2-40B4-BE49-F238E27FC236}">
                <a16:creationId xmlns:a16="http://schemas.microsoft.com/office/drawing/2014/main" id="{FACD803E-7870-999E-D31F-CF699E2687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1859" y="2444671"/>
            <a:ext cx="4143543" cy="37271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3">
            <a:extLst>
              <a:ext uri="{FF2B5EF4-FFF2-40B4-BE49-F238E27FC236}">
                <a16:creationId xmlns:a16="http://schemas.microsoft.com/office/drawing/2014/main" id="{21CAA8A2-DCD0-59D6-9C82-FB075CF2C8C6}"/>
              </a:ext>
            </a:extLst>
          </p:cNvPr>
          <p:cNvSpPr/>
          <p:nvPr/>
        </p:nvSpPr>
        <p:spPr>
          <a:xfrm>
            <a:off x="9388317" y="6549683"/>
            <a:ext cx="3504945" cy="488382"/>
          </a:xfrm>
          <a:prstGeom prst="rect">
            <a:avLst/>
          </a:prstGeom>
          <a:noFill/>
          <a:ln/>
        </p:spPr>
        <p:txBody>
          <a:bodyPr wrap="square" rtlCol="0" anchor="t"/>
          <a:lstStyle/>
          <a:p>
            <a:pPr marL="0" indent="0" algn="l">
              <a:lnSpc>
                <a:spcPts val="2799"/>
              </a:lnSpc>
              <a:buNone/>
            </a:pPr>
            <a:r>
              <a:rPr lang="en-US" sz="3200">
                <a:solidFill>
                  <a:srgbClr val="272525"/>
                </a:solidFill>
                <a:latin typeface="Lato" pitchFamily="34" charset="0"/>
                <a:ea typeface="Lato" pitchFamily="34" charset="-122"/>
                <a:cs typeface="Lato" pitchFamily="34" charset="-120"/>
              </a:rPr>
              <a:t>Batch mining</a:t>
            </a:r>
            <a:endParaRPr lang="en-US" sz="3200"/>
          </a:p>
        </p:txBody>
      </p:sp>
      <p:sp>
        <p:nvSpPr>
          <p:cNvPr id="13" name="Text 3">
            <a:extLst>
              <a:ext uri="{FF2B5EF4-FFF2-40B4-BE49-F238E27FC236}">
                <a16:creationId xmlns:a16="http://schemas.microsoft.com/office/drawing/2014/main" id="{3FE0C53E-72FB-2A93-D3D8-039FFD041EF7}"/>
              </a:ext>
            </a:extLst>
          </p:cNvPr>
          <p:cNvSpPr/>
          <p:nvPr/>
        </p:nvSpPr>
        <p:spPr>
          <a:xfrm>
            <a:off x="1147814" y="2600552"/>
            <a:ext cx="6034042" cy="3436562"/>
          </a:xfrm>
          <a:prstGeom prst="rect">
            <a:avLst/>
          </a:prstGeom>
          <a:noFill/>
          <a:ln/>
        </p:spPr>
        <p:txBody>
          <a:bodyPr wrap="square" rtlCol="0" anchor="t"/>
          <a:lstStyle/>
          <a:p>
            <a:pPr marL="0" indent="0" algn="l">
              <a:buNone/>
            </a:pPr>
            <a:r>
              <a:rPr lang="en-US" sz="2800" b="1">
                <a:latin typeface="Gelasio"/>
              </a:rPr>
              <a:t>Selection strategies</a:t>
            </a:r>
          </a:p>
          <a:p>
            <a:pPr marL="0" indent="0" algn="l">
              <a:buNone/>
            </a:pPr>
            <a:endParaRPr lang="en-US" sz="2400">
              <a:latin typeface="Gelasio"/>
            </a:endParaRPr>
          </a:p>
          <a:p>
            <a:pPr marL="0" indent="0" algn="l">
              <a:buNone/>
            </a:pPr>
            <a:r>
              <a:rPr lang="en-US" sz="2400" b="1" i="0">
                <a:effectLst/>
                <a:latin typeface="Gelasio"/>
              </a:rPr>
              <a:t>Hard triplet</a:t>
            </a:r>
            <a:r>
              <a:rPr lang="en-US" sz="2400" b="0" i="0">
                <a:effectLst/>
                <a:latin typeface="Gelasio"/>
              </a:rPr>
              <a:t>: for each triplet, negative is closer to anchor than the positive. </a:t>
            </a:r>
          </a:p>
          <a:p>
            <a:pPr marL="0" indent="0" algn="l">
              <a:buNone/>
            </a:pPr>
            <a:r>
              <a:rPr lang="en-US" sz="2400" b="0" i="0">
                <a:effectLst/>
                <a:latin typeface="Gelasio"/>
              </a:rPr>
              <a:t>For example: d(</a:t>
            </a:r>
            <a:r>
              <a:rPr lang="en-US" sz="2400" b="0" i="0" err="1">
                <a:effectLst/>
                <a:latin typeface="Gelasio"/>
              </a:rPr>
              <a:t>a,p</a:t>
            </a:r>
            <a:r>
              <a:rPr lang="en-US" sz="2400" b="0" i="0">
                <a:effectLst/>
                <a:latin typeface="Gelasio"/>
              </a:rPr>
              <a:t>)&gt;d(</a:t>
            </a:r>
            <a:r>
              <a:rPr lang="en-US" sz="2400" b="0" i="0" err="1">
                <a:effectLst/>
                <a:latin typeface="Gelasio"/>
              </a:rPr>
              <a:t>a,n</a:t>
            </a:r>
            <a:r>
              <a:rPr lang="en-US" sz="2400" b="0" i="0">
                <a:effectLst/>
                <a:latin typeface="Gelasio"/>
              </a:rPr>
              <a:t>)</a:t>
            </a:r>
          </a:p>
          <a:p>
            <a:pPr marL="0" indent="0" algn="l">
              <a:buNone/>
            </a:pPr>
            <a:br>
              <a:rPr lang="en-US" sz="2400">
                <a:latin typeface="Gelasio"/>
              </a:rPr>
            </a:br>
            <a:r>
              <a:rPr lang="en-US" sz="2400" b="1" i="0">
                <a:effectLst/>
                <a:latin typeface="Gelasio"/>
              </a:rPr>
              <a:t>Semi-hard triplet</a:t>
            </a:r>
            <a:r>
              <a:rPr lang="en-US" sz="2400" b="0" i="0">
                <a:effectLst/>
                <a:latin typeface="Gelasio"/>
              </a:rPr>
              <a:t>: for each triplet, the negative is farther from the anchor than the positive but still provides a challenge for the network. </a:t>
            </a:r>
          </a:p>
          <a:p>
            <a:pPr marL="0" indent="0" algn="l">
              <a:buNone/>
            </a:pPr>
            <a:r>
              <a:rPr lang="en-US" sz="2400" b="0" i="0">
                <a:effectLst/>
                <a:latin typeface="Gelasio"/>
              </a:rPr>
              <a:t>For example: </a:t>
            </a:r>
          </a:p>
          <a:p>
            <a:pPr marL="0" indent="0" algn="l">
              <a:buNone/>
            </a:pPr>
            <a:r>
              <a:rPr lang="en-US" sz="2400" b="0" i="0">
                <a:effectLst/>
                <a:latin typeface="Gelasio"/>
              </a:rPr>
              <a:t>d(</a:t>
            </a:r>
            <a:r>
              <a:rPr lang="en-US" sz="2400" b="0" i="0" err="1">
                <a:effectLst/>
                <a:latin typeface="Gelasio"/>
              </a:rPr>
              <a:t>a,p</a:t>
            </a:r>
            <a:r>
              <a:rPr lang="en-US" sz="2400" b="0" i="0">
                <a:effectLst/>
                <a:latin typeface="Gelasio"/>
              </a:rPr>
              <a:t>) &lt; d(</a:t>
            </a:r>
            <a:r>
              <a:rPr lang="en-US" sz="2400" b="0" i="0" err="1">
                <a:effectLst/>
                <a:latin typeface="Gelasio"/>
              </a:rPr>
              <a:t>a,n</a:t>
            </a:r>
            <a:r>
              <a:rPr lang="en-US" sz="2400" b="0" i="0">
                <a:effectLst/>
                <a:latin typeface="Gelasio"/>
              </a:rPr>
              <a:t>) &lt; d(</a:t>
            </a:r>
            <a:r>
              <a:rPr lang="en-US" sz="2400" b="0" i="0" err="1">
                <a:effectLst/>
                <a:latin typeface="Gelasio"/>
              </a:rPr>
              <a:t>a,p</a:t>
            </a:r>
            <a:r>
              <a:rPr lang="en-US" sz="2400" b="0" i="0">
                <a:effectLst/>
                <a:latin typeface="Gelasio"/>
              </a:rPr>
              <a:t>) + margin</a:t>
            </a:r>
            <a:endParaRPr lang="en-US" sz="2400">
              <a:latin typeface="Gelasio"/>
            </a:endParaRPr>
          </a:p>
        </p:txBody>
      </p:sp>
      <p:sp>
        <p:nvSpPr>
          <p:cNvPr id="15" name="Text 1">
            <a:extLst>
              <a:ext uri="{FF2B5EF4-FFF2-40B4-BE49-F238E27FC236}">
                <a16:creationId xmlns:a16="http://schemas.microsoft.com/office/drawing/2014/main" id="{38F50AB2-F892-CF2F-0BDA-B182BF3CE7B7}"/>
              </a:ext>
            </a:extLst>
          </p:cNvPr>
          <p:cNvSpPr/>
          <p:nvPr/>
        </p:nvSpPr>
        <p:spPr>
          <a:xfrm>
            <a:off x="1043428" y="317777"/>
            <a:ext cx="5676900" cy="694373"/>
          </a:xfrm>
          <a:prstGeom prst="rect">
            <a:avLst/>
          </a:prstGeom>
          <a:noFill/>
          <a:ln/>
        </p:spPr>
        <p:txBody>
          <a:bodyPr wrap="none" rtlCol="0" anchor="t"/>
          <a:lstStyle/>
          <a:p>
            <a:pPr marL="0" indent="0">
              <a:lnSpc>
                <a:spcPts val="5468"/>
              </a:lnSpc>
              <a:buNone/>
            </a:pPr>
            <a:r>
              <a:rPr lang="en-US" sz="6000">
                <a:solidFill>
                  <a:srgbClr val="312F2B"/>
                </a:solidFill>
                <a:latin typeface="Gelasio" pitchFamily="34" charset="0"/>
                <a:ea typeface="Gelasio" pitchFamily="34" charset="-122"/>
              </a:rPr>
              <a:t>Feature Extraction</a:t>
            </a:r>
            <a:endParaRPr lang="en-US" sz="6000"/>
          </a:p>
        </p:txBody>
      </p:sp>
      <p:sp>
        <p:nvSpPr>
          <p:cNvPr id="4" name="Slide Number Placeholder 6">
            <a:extLst>
              <a:ext uri="{FF2B5EF4-FFF2-40B4-BE49-F238E27FC236}">
                <a16:creationId xmlns:a16="http://schemas.microsoft.com/office/drawing/2014/main" id="{27B59E14-E589-C387-1711-09932E9C8F6A}"/>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20</a:t>
            </a:fld>
            <a:endParaRPr lang="en-VN"/>
          </a:p>
        </p:txBody>
      </p:sp>
    </p:spTree>
    <p:extLst>
      <p:ext uri="{BB962C8B-B14F-4D97-AF65-F5344CB8AC3E}">
        <p14:creationId xmlns:p14="http://schemas.microsoft.com/office/powerpoint/2010/main" val="243481522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6" name="Text 2"/>
          <p:cNvSpPr/>
          <p:nvPr/>
        </p:nvSpPr>
        <p:spPr>
          <a:xfrm>
            <a:off x="1043429" y="1375897"/>
            <a:ext cx="3089808" cy="839432"/>
          </a:xfrm>
          <a:prstGeom prst="rect">
            <a:avLst/>
          </a:prstGeom>
          <a:noFill/>
          <a:ln/>
        </p:spPr>
        <p:txBody>
          <a:bodyPr wrap="none" rtlCol="0" anchor="t"/>
          <a:lstStyle/>
          <a:p>
            <a:pPr marL="0" indent="0" algn="l">
              <a:lnSpc>
                <a:spcPts val="2734"/>
              </a:lnSpc>
              <a:buNone/>
            </a:pPr>
            <a:endParaRPr lang="en-US" sz="4000">
              <a:latin typeface="Gelasio"/>
            </a:endParaRPr>
          </a:p>
        </p:txBody>
      </p:sp>
      <p:sp>
        <p:nvSpPr>
          <p:cNvPr id="7" name="Text 3"/>
          <p:cNvSpPr/>
          <p:nvPr/>
        </p:nvSpPr>
        <p:spPr>
          <a:xfrm>
            <a:off x="2135964" y="3266301"/>
            <a:ext cx="3295888" cy="1421606"/>
          </a:xfrm>
          <a:prstGeom prst="rect">
            <a:avLst/>
          </a:prstGeom>
          <a:noFill/>
          <a:ln/>
        </p:spPr>
        <p:txBody>
          <a:bodyPr wrap="square" rtlCol="0" anchor="t"/>
          <a:lstStyle/>
          <a:p>
            <a:pPr marL="0" indent="0" algn="l">
              <a:lnSpc>
                <a:spcPts val="2799"/>
              </a:lnSpc>
              <a:buNone/>
            </a:pPr>
            <a:endParaRPr lang="en-US" sz="1750"/>
          </a:p>
        </p:txBody>
      </p:sp>
      <p:cxnSp>
        <p:nvCxnSpPr>
          <p:cNvPr id="8" name="Straight Connector 7">
            <a:extLst>
              <a:ext uri="{FF2B5EF4-FFF2-40B4-BE49-F238E27FC236}">
                <a16:creationId xmlns:a16="http://schemas.microsoft.com/office/drawing/2014/main" id="{ECEE039F-37D5-A3A4-29A2-90C5F5325D94}"/>
              </a:ext>
            </a:extLst>
          </p:cNvPr>
          <p:cNvCxnSpPr/>
          <p:nvPr/>
        </p:nvCxnSpPr>
        <p:spPr>
          <a:xfrm>
            <a:off x="805543" y="1113724"/>
            <a:ext cx="6281057" cy="0"/>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 name="Straight Connector 9">
            <a:extLst>
              <a:ext uri="{FF2B5EF4-FFF2-40B4-BE49-F238E27FC236}">
                <a16:creationId xmlns:a16="http://schemas.microsoft.com/office/drawing/2014/main" id="{41E5E84F-0759-3C04-A2DB-122574C8B7D3}"/>
              </a:ext>
            </a:extLst>
          </p:cNvPr>
          <p:cNvCxnSpPr>
            <a:cxnSpLocks/>
          </p:cNvCxnSpPr>
          <p:nvPr/>
        </p:nvCxnSpPr>
        <p:spPr>
          <a:xfrm>
            <a:off x="805543" y="1113724"/>
            <a:ext cx="0" cy="1330947"/>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5" name="Text 2">
            <a:extLst>
              <a:ext uri="{FF2B5EF4-FFF2-40B4-BE49-F238E27FC236}">
                <a16:creationId xmlns:a16="http://schemas.microsoft.com/office/drawing/2014/main" id="{573AAF70-26EF-587E-D99D-E9BE2043C0B1}"/>
              </a:ext>
            </a:extLst>
          </p:cNvPr>
          <p:cNvSpPr/>
          <p:nvPr/>
        </p:nvSpPr>
        <p:spPr>
          <a:xfrm>
            <a:off x="1195829" y="1528297"/>
            <a:ext cx="3089808" cy="839432"/>
          </a:xfrm>
          <a:prstGeom prst="rect">
            <a:avLst/>
          </a:prstGeom>
          <a:noFill/>
          <a:ln/>
        </p:spPr>
        <p:txBody>
          <a:bodyPr wrap="none" rtlCol="0" anchor="t"/>
          <a:lstStyle/>
          <a:p>
            <a:pPr marL="0" indent="0" algn="l">
              <a:lnSpc>
                <a:spcPts val="2734"/>
              </a:lnSpc>
              <a:buNone/>
            </a:pPr>
            <a:r>
              <a:rPr lang="en-US" sz="4000">
                <a:solidFill>
                  <a:srgbClr val="312F2B"/>
                </a:solidFill>
                <a:latin typeface="Gelasio" pitchFamily="34" charset="0"/>
                <a:ea typeface="Gelasio" pitchFamily="34" charset="-122"/>
                <a:cs typeface="Gelasio" pitchFamily="34" charset="-120"/>
              </a:rPr>
              <a:t>VGG16</a:t>
            </a:r>
            <a:endParaRPr lang="en-US" sz="4000"/>
          </a:p>
        </p:txBody>
      </p:sp>
      <p:sp>
        <p:nvSpPr>
          <p:cNvPr id="11" name="Rectangle 10">
            <a:extLst>
              <a:ext uri="{FF2B5EF4-FFF2-40B4-BE49-F238E27FC236}">
                <a16:creationId xmlns:a16="http://schemas.microsoft.com/office/drawing/2014/main" id="{ADE21CDB-0347-083B-CA6E-8D25877AB3A5}"/>
              </a:ext>
            </a:extLst>
          </p:cNvPr>
          <p:cNvSpPr/>
          <p:nvPr/>
        </p:nvSpPr>
        <p:spPr>
          <a:xfrm>
            <a:off x="7315200" y="2367729"/>
            <a:ext cx="6645388" cy="49414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3">
            <a:extLst>
              <a:ext uri="{FF2B5EF4-FFF2-40B4-BE49-F238E27FC236}">
                <a16:creationId xmlns:a16="http://schemas.microsoft.com/office/drawing/2014/main" id="{F79C119A-A4F0-1E34-ACBE-E649756B755A}"/>
              </a:ext>
            </a:extLst>
          </p:cNvPr>
          <p:cNvSpPr/>
          <p:nvPr/>
        </p:nvSpPr>
        <p:spPr>
          <a:xfrm>
            <a:off x="1038217" y="2481665"/>
            <a:ext cx="5238766" cy="5183813"/>
          </a:xfrm>
          <a:prstGeom prst="rect">
            <a:avLst/>
          </a:prstGeom>
          <a:noFill/>
          <a:ln/>
        </p:spPr>
        <p:txBody>
          <a:bodyPr wrap="square" rtlCol="0" anchor="t"/>
          <a:lstStyle/>
          <a:p>
            <a:pPr marL="0" indent="0" algn="l">
              <a:lnSpc>
                <a:spcPts val="2799"/>
              </a:lnSpc>
              <a:buNone/>
            </a:pPr>
            <a:r>
              <a:rPr lang="en-US" sz="2400">
                <a:latin typeface="Gelasio"/>
              </a:rPr>
              <a:t>Input resolution: 256x256</a:t>
            </a:r>
          </a:p>
          <a:p>
            <a:pPr marL="0" indent="0" algn="l">
              <a:lnSpc>
                <a:spcPts val="2799"/>
              </a:lnSpc>
              <a:buNone/>
            </a:pPr>
            <a:r>
              <a:rPr lang="en-US" sz="2400">
                <a:latin typeface="Gelasio"/>
              </a:rPr>
              <a:t>Output embedding size: 256</a:t>
            </a:r>
          </a:p>
          <a:p>
            <a:pPr marL="0" indent="0" algn="l">
              <a:lnSpc>
                <a:spcPts val="2799"/>
              </a:lnSpc>
              <a:buNone/>
            </a:pPr>
            <a:endParaRPr lang="en-US" sz="2400">
              <a:latin typeface="Gelasio"/>
            </a:endParaRPr>
          </a:p>
          <a:p>
            <a:pPr marL="0" indent="0" algn="l">
              <a:lnSpc>
                <a:spcPts val="2799"/>
              </a:lnSpc>
              <a:buNone/>
            </a:pPr>
            <a:r>
              <a:rPr lang="en-US" sz="2400" b="1">
                <a:latin typeface="Gelasio"/>
              </a:rPr>
              <a:t>Advantage:</a:t>
            </a:r>
          </a:p>
          <a:p>
            <a:pPr marL="0" indent="0" algn="l">
              <a:lnSpc>
                <a:spcPts val="2799"/>
              </a:lnSpc>
              <a:buNone/>
            </a:pPr>
            <a:r>
              <a:rPr lang="en-US" sz="2400">
                <a:latin typeface="Gelasio"/>
              </a:rPr>
              <a:t>- Availability and popularity</a:t>
            </a:r>
          </a:p>
          <a:p>
            <a:pPr marL="0" indent="0" algn="l">
              <a:lnSpc>
                <a:spcPts val="2799"/>
              </a:lnSpc>
              <a:buNone/>
            </a:pPr>
            <a:r>
              <a:rPr lang="en-US" sz="2400">
                <a:latin typeface="Gelasio"/>
              </a:rPr>
              <a:t>- Deep architecture</a:t>
            </a:r>
          </a:p>
          <a:p>
            <a:pPr marL="0" indent="0" algn="l">
              <a:lnSpc>
                <a:spcPts val="2799"/>
              </a:lnSpc>
              <a:buNone/>
            </a:pPr>
            <a:r>
              <a:rPr lang="en-US" sz="2400" b="1">
                <a:latin typeface="Gelasio"/>
              </a:rPr>
              <a:t>Disadvantage:</a:t>
            </a:r>
          </a:p>
          <a:p>
            <a:pPr marL="0" indent="0" algn="l">
              <a:lnSpc>
                <a:spcPts val="2799"/>
              </a:lnSpc>
              <a:buNone/>
            </a:pPr>
            <a:r>
              <a:rPr lang="en-US" sz="2400">
                <a:latin typeface="Gelasio"/>
              </a:rPr>
              <a:t>- </a:t>
            </a:r>
            <a:r>
              <a:rPr lang="en-US" sz="2400" i="0">
                <a:effectLst/>
                <a:latin typeface="Gelasio"/>
              </a:rPr>
              <a:t>Computational cost</a:t>
            </a:r>
          </a:p>
          <a:p>
            <a:pPr marL="0" indent="0" algn="l">
              <a:lnSpc>
                <a:spcPts val="2799"/>
              </a:lnSpc>
              <a:buNone/>
            </a:pPr>
            <a:r>
              <a:rPr lang="en-US" sz="2400">
                <a:latin typeface="Gelasio"/>
              </a:rPr>
              <a:t>- Not designed for real-time applications</a:t>
            </a:r>
          </a:p>
          <a:p>
            <a:pPr marL="0" indent="0" algn="l">
              <a:lnSpc>
                <a:spcPts val="2799"/>
              </a:lnSpc>
              <a:buNone/>
            </a:pPr>
            <a:r>
              <a:rPr lang="en-US" sz="2400">
                <a:latin typeface="Gelasio"/>
              </a:rPr>
              <a:t>- Memory requirements</a:t>
            </a:r>
          </a:p>
        </p:txBody>
      </p:sp>
      <p:pic>
        <p:nvPicPr>
          <p:cNvPr id="2052" name="Picture 4" descr="archi">
            <a:extLst>
              <a:ext uri="{FF2B5EF4-FFF2-40B4-BE49-F238E27FC236}">
                <a16:creationId xmlns:a16="http://schemas.microsoft.com/office/drawing/2014/main" id="{72935CFE-EDE5-74F2-E326-7F37D61A7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8474" y="1948013"/>
            <a:ext cx="6822817" cy="5080821"/>
          </a:xfrm>
          <a:prstGeom prst="rect">
            <a:avLst/>
          </a:prstGeom>
          <a:noFill/>
          <a:extLst>
            <a:ext uri="{909E8E84-426E-40DD-AFC4-6F175D3DCCD1}">
              <a14:hiddenFill xmlns:a14="http://schemas.microsoft.com/office/drawing/2010/main">
                <a:solidFill>
                  <a:srgbClr val="FFFFFF"/>
                </a:solidFill>
              </a14:hiddenFill>
            </a:ext>
          </a:extLst>
        </p:spPr>
      </p:pic>
      <p:sp>
        <p:nvSpPr>
          <p:cNvPr id="13" name="Text 1">
            <a:extLst>
              <a:ext uri="{FF2B5EF4-FFF2-40B4-BE49-F238E27FC236}">
                <a16:creationId xmlns:a16="http://schemas.microsoft.com/office/drawing/2014/main" id="{21967D72-7614-DA62-3A07-48C2B457440D}"/>
              </a:ext>
            </a:extLst>
          </p:cNvPr>
          <p:cNvSpPr/>
          <p:nvPr/>
        </p:nvSpPr>
        <p:spPr>
          <a:xfrm>
            <a:off x="1043428" y="317777"/>
            <a:ext cx="5676900" cy="694373"/>
          </a:xfrm>
          <a:prstGeom prst="rect">
            <a:avLst/>
          </a:prstGeom>
          <a:noFill/>
          <a:ln/>
        </p:spPr>
        <p:txBody>
          <a:bodyPr wrap="none" rtlCol="0" anchor="t"/>
          <a:lstStyle/>
          <a:p>
            <a:pPr marL="0" indent="0">
              <a:lnSpc>
                <a:spcPts val="5468"/>
              </a:lnSpc>
              <a:buNone/>
            </a:pPr>
            <a:r>
              <a:rPr lang="en-US" sz="6000">
                <a:solidFill>
                  <a:srgbClr val="312F2B"/>
                </a:solidFill>
                <a:latin typeface="Gelasio" pitchFamily="34" charset="0"/>
                <a:ea typeface="Gelasio" pitchFamily="34" charset="-122"/>
              </a:rPr>
              <a:t>Feature Extraction</a:t>
            </a:r>
            <a:endParaRPr lang="en-US" sz="6000"/>
          </a:p>
        </p:txBody>
      </p:sp>
      <p:sp>
        <p:nvSpPr>
          <p:cNvPr id="4" name="Slide Number Placeholder 6">
            <a:extLst>
              <a:ext uri="{FF2B5EF4-FFF2-40B4-BE49-F238E27FC236}">
                <a16:creationId xmlns:a16="http://schemas.microsoft.com/office/drawing/2014/main" id="{E21B79AF-B998-2AAA-30C5-11538DB9D54C}"/>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21</a:t>
            </a:fld>
            <a:endParaRPr lang="en-VN"/>
          </a:p>
        </p:txBody>
      </p:sp>
    </p:spTree>
    <p:extLst>
      <p:ext uri="{BB962C8B-B14F-4D97-AF65-F5344CB8AC3E}">
        <p14:creationId xmlns:p14="http://schemas.microsoft.com/office/powerpoint/2010/main" val="336686290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0" descr="preencoded.png">
            <a:extLst>
              <a:ext uri="{FF2B5EF4-FFF2-40B4-BE49-F238E27FC236}">
                <a16:creationId xmlns:a16="http://schemas.microsoft.com/office/drawing/2014/main" id="{3C7F5028-E4E6-AE82-7A4F-56F4CB6C7CCE}"/>
              </a:ext>
            </a:extLst>
          </p:cNvPr>
          <p:cNvPicPr>
            <a:picLocks noChangeAspect="1"/>
          </p:cNvPicPr>
          <p:nvPr/>
        </p:nvPicPr>
        <p:blipFill>
          <a:blip r:embed="rId3"/>
          <a:stretch>
            <a:fillRect/>
          </a:stretch>
        </p:blipFill>
        <p:spPr>
          <a:xfrm>
            <a:off x="0" y="0"/>
            <a:ext cx="14630400" cy="8229600"/>
          </a:xfrm>
          <a:prstGeom prst="rect">
            <a:avLst/>
          </a:prstGeom>
        </p:spPr>
      </p:pic>
      <p:sp>
        <p:nvSpPr>
          <p:cNvPr id="11" name="Shape 0">
            <a:extLst>
              <a:ext uri="{FF2B5EF4-FFF2-40B4-BE49-F238E27FC236}">
                <a16:creationId xmlns:a16="http://schemas.microsoft.com/office/drawing/2014/main" id="{CB54024D-91AF-86AD-FD91-8EF783E3858E}"/>
              </a:ext>
            </a:extLst>
          </p:cNvPr>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1043428" y="317777"/>
            <a:ext cx="5676900" cy="694373"/>
          </a:xfrm>
          <a:prstGeom prst="rect">
            <a:avLst/>
          </a:prstGeom>
          <a:noFill/>
          <a:ln/>
        </p:spPr>
        <p:txBody>
          <a:bodyPr wrap="none" rtlCol="0" anchor="t"/>
          <a:lstStyle/>
          <a:p>
            <a:pPr marL="0" indent="0">
              <a:lnSpc>
                <a:spcPts val="5468"/>
              </a:lnSpc>
              <a:buNone/>
            </a:pPr>
            <a:r>
              <a:rPr lang="en-US" sz="6000">
                <a:solidFill>
                  <a:srgbClr val="312F2B"/>
                </a:solidFill>
                <a:latin typeface="Gelasio" pitchFamily="34" charset="0"/>
                <a:ea typeface="Gelasio" pitchFamily="34" charset="-122"/>
              </a:rPr>
              <a:t>Feature Extraction</a:t>
            </a:r>
            <a:endParaRPr lang="en-US" sz="6000"/>
          </a:p>
        </p:txBody>
      </p:sp>
      <p:sp>
        <p:nvSpPr>
          <p:cNvPr id="6" name="Text 2"/>
          <p:cNvSpPr/>
          <p:nvPr/>
        </p:nvSpPr>
        <p:spPr>
          <a:xfrm>
            <a:off x="1043428" y="1375897"/>
            <a:ext cx="6043171" cy="839432"/>
          </a:xfrm>
          <a:prstGeom prst="rect">
            <a:avLst/>
          </a:prstGeom>
          <a:noFill/>
          <a:ln/>
        </p:spPr>
        <p:txBody>
          <a:bodyPr wrap="none" rtlCol="0" anchor="t"/>
          <a:lstStyle/>
          <a:p>
            <a:pPr marL="0" indent="0" algn="l">
              <a:lnSpc>
                <a:spcPts val="2734"/>
              </a:lnSpc>
              <a:buNone/>
            </a:pPr>
            <a:r>
              <a:rPr lang="en-US" sz="4000">
                <a:solidFill>
                  <a:srgbClr val="312F2B"/>
                </a:solidFill>
                <a:latin typeface="Gelasio" pitchFamily="34" charset="0"/>
                <a:ea typeface="Gelasio" pitchFamily="34" charset="-122"/>
                <a:cs typeface="Gelasio" pitchFamily="34" charset="-120"/>
              </a:rPr>
              <a:t>Mobilenetv3 +</a:t>
            </a:r>
            <a:r>
              <a:rPr lang="en-US" sz="4000" err="1">
                <a:solidFill>
                  <a:srgbClr val="312F2B"/>
                </a:solidFill>
                <a:latin typeface="Gelasio" pitchFamily="34" charset="0"/>
                <a:ea typeface="Gelasio" pitchFamily="34" charset="-122"/>
                <a:cs typeface="Gelasio" pitchFamily="34" charset="-120"/>
              </a:rPr>
              <a:t>Arcface</a:t>
            </a:r>
            <a:r>
              <a:rPr lang="en-US" sz="4000">
                <a:solidFill>
                  <a:srgbClr val="312F2B"/>
                </a:solidFill>
                <a:latin typeface="Gelasio" pitchFamily="34" charset="0"/>
                <a:ea typeface="Gelasio" pitchFamily="34" charset="-122"/>
                <a:cs typeface="Gelasio" pitchFamily="34" charset="-120"/>
              </a:rPr>
              <a:t> head</a:t>
            </a:r>
            <a:endParaRPr lang="en-US" sz="4000"/>
          </a:p>
        </p:txBody>
      </p:sp>
      <p:cxnSp>
        <p:nvCxnSpPr>
          <p:cNvPr id="8" name="Straight Connector 7">
            <a:extLst>
              <a:ext uri="{FF2B5EF4-FFF2-40B4-BE49-F238E27FC236}">
                <a16:creationId xmlns:a16="http://schemas.microsoft.com/office/drawing/2014/main" id="{ECEE039F-37D5-A3A4-29A2-90C5F5325D94}"/>
              </a:ext>
            </a:extLst>
          </p:cNvPr>
          <p:cNvCxnSpPr/>
          <p:nvPr/>
        </p:nvCxnSpPr>
        <p:spPr>
          <a:xfrm>
            <a:off x="805543" y="1113724"/>
            <a:ext cx="6281057" cy="0"/>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 name="Straight Connector 9">
            <a:extLst>
              <a:ext uri="{FF2B5EF4-FFF2-40B4-BE49-F238E27FC236}">
                <a16:creationId xmlns:a16="http://schemas.microsoft.com/office/drawing/2014/main" id="{41E5E84F-0759-3C04-A2DB-122574C8B7D3}"/>
              </a:ext>
            </a:extLst>
          </p:cNvPr>
          <p:cNvCxnSpPr>
            <a:cxnSpLocks/>
          </p:cNvCxnSpPr>
          <p:nvPr/>
        </p:nvCxnSpPr>
        <p:spPr>
          <a:xfrm>
            <a:off x="805543" y="1113724"/>
            <a:ext cx="0" cy="1330947"/>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2" name="Text Placeholder 11">
            <a:extLst>
              <a:ext uri="{FF2B5EF4-FFF2-40B4-BE49-F238E27FC236}">
                <a16:creationId xmlns:a16="http://schemas.microsoft.com/office/drawing/2014/main" id="{A613F347-99E5-F3EB-F70E-9472C2235646}"/>
              </a:ext>
            </a:extLst>
          </p:cNvPr>
          <p:cNvSpPr txBox="1">
            <a:spLocks/>
          </p:cNvSpPr>
          <p:nvPr/>
        </p:nvSpPr>
        <p:spPr>
          <a:xfrm>
            <a:off x="806141" y="2946429"/>
            <a:ext cx="13094792" cy="266839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latin typeface="+mj-lt"/>
              </a:rPr>
              <a:t>First introduced in </a:t>
            </a:r>
            <a:r>
              <a:rPr lang="en-US" sz="2400" i="1" err="1">
                <a:latin typeface="+mj-lt"/>
              </a:rPr>
              <a:t>ArcFace</a:t>
            </a:r>
            <a:r>
              <a:rPr lang="en-US" sz="2400" i="1">
                <a:latin typeface="+mj-lt"/>
              </a:rPr>
              <a:t>: Additive Angular Margin Loss for Deep Face Recognition (2018). </a:t>
            </a:r>
          </a:p>
          <a:p>
            <a:r>
              <a:rPr lang="en-US" sz="2400">
                <a:latin typeface="+mj-lt"/>
              </a:rPr>
              <a:t>Additive Angular Margin Loss (</a:t>
            </a:r>
            <a:r>
              <a:rPr lang="en-US" sz="2400" err="1">
                <a:latin typeface="+mj-lt"/>
              </a:rPr>
              <a:t>ArcFace</a:t>
            </a:r>
            <a:r>
              <a:rPr lang="en-US" sz="2400">
                <a:latin typeface="+mj-lt"/>
              </a:rPr>
              <a:t> Loss) adds a margin to the angle between the feature vector and the weight vector of each class</a:t>
            </a:r>
          </a:p>
          <a:p>
            <a:r>
              <a:rPr lang="en-US" sz="2400" b="0" i="0" err="1">
                <a:effectLst/>
                <a:latin typeface="+mj-lt"/>
              </a:rPr>
              <a:t>ArcFace</a:t>
            </a:r>
            <a:r>
              <a:rPr lang="en-US" sz="2400" b="0" i="0">
                <a:effectLst/>
                <a:latin typeface="+mj-lt"/>
              </a:rPr>
              <a:t> loss enforce more evident gap between nearest classes.</a:t>
            </a:r>
            <a:endParaRPr lang="en-VN" sz="2400">
              <a:latin typeface="+mj-lt"/>
            </a:endParaRPr>
          </a:p>
        </p:txBody>
      </p:sp>
      <p:sp>
        <p:nvSpPr>
          <p:cNvPr id="3" name="Content Placeholder 2">
            <a:extLst>
              <a:ext uri="{FF2B5EF4-FFF2-40B4-BE49-F238E27FC236}">
                <a16:creationId xmlns:a16="http://schemas.microsoft.com/office/drawing/2014/main" id="{DF4ECEE9-8B05-2F8D-9E0D-3387C25BF832}"/>
              </a:ext>
            </a:extLst>
          </p:cNvPr>
          <p:cNvSpPr txBox="1">
            <a:spLocks/>
          </p:cNvSpPr>
          <p:nvPr/>
        </p:nvSpPr>
        <p:spPr>
          <a:xfrm>
            <a:off x="806740" y="2477501"/>
            <a:ext cx="11514528" cy="4360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800" b="1"/>
              <a:t>Additive Angular Margin Loss</a:t>
            </a:r>
            <a:endParaRPr lang="en-US" b="1">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79A11538-9D47-6880-1019-DC892F9E13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6322" y="4990725"/>
            <a:ext cx="3209747" cy="2661510"/>
          </a:xfrm>
          <a:prstGeom prst="rect">
            <a:avLst/>
          </a:prstGeom>
        </p:spPr>
      </p:pic>
      <p:pic>
        <p:nvPicPr>
          <p:cNvPr id="14" name="Picture 13">
            <a:extLst>
              <a:ext uri="{FF2B5EF4-FFF2-40B4-BE49-F238E27FC236}">
                <a16:creationId xmlns:a16="http://schemas.microsoft.com/office/drawing/2014/main" id="{BECDF69E-E056-521A-8C80-DDAC755FACC4}"/>
              </a:ext>
            </a:extLst>
          </p:cNvPr>
          <p:cNvPicPr>
            <a:picLocks noChangeAspect="1"/>
          </p:cNvPicPr>
          <p:nvPr/>
        </p:nvPicPr>
        <p:blipFill rotWithShape="1">
          <a:blip r:embed="rId5">
            <a:extLst>
              <a:ext uri="{28A0092B-C50C-407E-A947-70E740481C1C}">
                <a14:useLocalDpi xmlns:a14="http://schemas.microsoft.com/office/drawing/2010/main" val="0"/>
              </a:ext>
            </a:extLst>
          </a:blip>
          <a:srcRect b="47791"/>
          <a:stretch/>
        </p:blipFill>
        <p:spPr>
          <a:xfrm>
            <a:off x="1292821" y="4991974"/>
            <a:ext cx="7415016" cy="2653635"/>
          </a:xfrm>
          <a:prstGeom prst="rect">
            <a:avLst/>
          </a:prstGeom>
        </p:spPr>
      </p:pic>
      <p:sp>
        <p:nvSpPr>
          <p:cNvPr id="5" name="Slide Number Placeholder 6">
            <a:extLst>
              <a:ext uri="{FF2B5EF4-FFF2-40B4-BE49-F238E27FC236}">
                <a16:creationId xmlns:a16="http://schemas.microsoft.com/office/drawing/2014/main" id="{3E4B6D54-399A-94E6-6E84-D9180E1F8E2F}"/>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22</a:t>
            </a:fld>
            <a:endParaRPr lang="en-VN"/>
          </a:p>
        </p:txBody>
      </p:sp>
    </p:spTree>
    <p:extLst>
      <p:ext uri="{BB962C8B-B14F-4D97-AF65-F5344CB8AC3E}">
        <p14:creationId xmlns:p14="http://schemas.microsoft.com/office/powerpoint/2010/main" val="84100010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0" descr="preencoded.png">
            <a:extLst>
              <a:ext uri="{FF2B5EF4-FFF2-40B4-BE49-F238E27FC236}">
                <a16:creationId xmlns:a16="http://schemas.microsoft.com/office/drawing/2014/main" id="{D4A7D83C-05B2-23C9-D68D-396BD3DB5D1D}"/>
              </a:ext>
            </a:extLst>
          </p:cNvPr>
          <p:cNvPicPr>
            <a:picLocks noChangeAspect="1"/>
          </p:cNvPicPr>
          <p:nvPr/>
        </p:nvPicPr>
        <p:blipFill>
          <a:blip r:embed="rId3"/>
          <a:stretch>
            <a:fillRect/>
          </a:stretch>
        </p:blipFill>
        <p:spPr>
          <a:xfrm>
            <a:off x="0" y="0"/>
            <a:ext cx="14630400" cy="8229600"/>
          </a:xfrm>
          <a:prstGeom prst="rect">
            <a:avLst/>
          </a:prstGeom>
        </p:spPr>
      </p:pic>
      <p:sp>
        <p:nvSpPr>
          <p:cNvPr id="13" name="Shape 0">
            <a:extLst>
              <a:ext uri="{FF2B5EF4-FFF2-40B4-BE49-F238E27FC236}">
                <a16:creationId xmlns:a16="http://schemas.microsoft.com/office/drawing/2014/main" id="{B49B9629-FD1D-BD4F-E2D4-9294383E0130}"/>
              </a:ext>
            </a:extLst>
          </p:cNvPr>
          <p:cNvSpPr/>
          <p:nvPr/>
        </p:nvSpPr>
        <p:spPr>
          <a:xfrm>
            <a:off x="0" y="0"/>
            <a:ext cx="14630400" cy="8229600"/>
          </a:xfrm>
          <a:prstGeom prst="rect">
            <a:avLst/>
          </a:prstGeom>
          <a:solidFill>
            <a:srgbClr val="FFFFFF">
              <a:alpha val="75000"/>
            </a:srgbClr>
          </a:solidFill>
          <a:ln/>
        </p:spPr>
        <p:txBody>
          <a:bodyPr/>
          <a:lstStyle/>
          <a:p>
            <a:endParaRPr lang="en-US">
              <a:latin typeface="+mj-lt"/>
            </a:endParaRPr>
          </a:p>
        </p:txBody>
      </p:sp>
      <p:cxnSp>
        <p:nvCxnSpPr>
          <p:cNvPr id="8" name="Straight Connector 7">
            <a:extLst>
              <a:ext uri="{FF2B5EF4-FFF2-40B4-BE49-F238E27FC236}">
                <a16:creationId xmlns:a16="http://schemas.microsoft.com/office/drawing/2014/main" id="{ECEE039F-37D5-A3A4-29A2-90C5F5325D94}"/>
              </a:ext>
            </a:extLst>
          </p:cNvPr>
          <p:cNvCxnSpPr/>
          <p:nvPr/>
        </p:nvCxnSpPr>
        <p:spPr>
          <a:xfrm>
            <a:off x="805543" y="1113724"/>
            <a:ext cx="6281057" cy="0"/>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 name="Straight Connector 9">
            <a:extLst>
              <a:ext uri="{FF2B5EF4-FFF2-40B4-BE49-F238E27FC236}">
                <a16:creationId xmlns:a16="http://schemas.microsoft.com/office/drawing/2014/main" id="{41E5E84F-0759-3C04-A2DB-122574C8B7D3}"/>
              </a:ext>
            </a:extLst>
          </p:cNvPr>
          <p:cNvCxnSpPr>
            <a:cxnSpLocks/>
          </p:cNvCxnSpPr>
          <p:nvPr/>
        </p:nvCxnSpPr>
        <p:spPr>
          <a:xfrm>
            <a:off x="805543" y="1113724"/>
            <a:ext cx="0" cy="1330947"/>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11" name="Text 2">
            <a:extLst>
              <a:ext uri="{FF2B5EF4-FFF2-40B4-BE49-F238E27FC236}">
                <a16:creationId xmlns:a16="http://schemas.microsoft.com/office/drawing/2014/main" id="{3805641F-AF42-2E69-3357-386C3A47D489}"/>
              </a:ext>
            </a:extLst>
          </p:cNvPr>
          <p:cNvSpPr/>
          <p:nvPr/>
        </p:nvSpPr>
        <p:spPr>
          <a:xfrm>
            <a:off x="1043428" y="1375897"/>
            <a:ext cx="6043171" cy="839432"/>
          </a:xfrm>
          <a:prstGeom prst="rect">
            <a:avLst/>
          </a:prstGeom>
          <a:noFill/>
          <a:ln/>
        </p:spPr>
        <p:txBody>
          <a:bodyPr wrap="none" rtlCol="0" anchor="t"/>
          <a:lstStyle/>
          <a:p>
            <a:pPr marL="0" indent="0" algn="l">
              <a:lnSpc>
                <a:spcPts val="2734"/>
              </a:lnSpc>
              <a:buNone/>
            </a:pPr>
            <a:r>
              <a:rPr lang="en-US" sz="4000">
                <a:solidFill>
                  <a:srgbClr val="312F2B"/>
                </a:solidFill>
                <a:latin typeface="Gelasio" pitchFamily="34" charset="0"/>
                <a:ea typeface="Gelasio" pitchFamily="34" charset="-122"/>
                <a:cs typeface="Gelasio" pitchFamily="34" charset="-120"/>
              </a:rPr>
              <a:t>Mobilenetv3 +</a:t>
            </a:r>
            <a:r>
              <a:rPr lang="en-US" sz="4000" err="1">
                <a:solidFill>
                  <a:srgbClr val="312F2B"/>
                </a:solidFill>
                <a:latin typeface="Gelasio" pitchFamily="34" charset="0"/>
                <a:ea typeface="Gelasio" pitchFamily="34" charset="-122"/>
                <a:cs typeface="Gelasio" pitchFamily="34" charset="-120"/>
              </a:rPr>
              <a:t>Arcface</a:t>
            </a:r>
            <a:r>
              <a:rPr lang="en-US" sz="4000">
                <a:solidFill>
                  <a:srgbClr val="312F2B"/>
                </a:solidFill>
                <a:latin typeface="Gelasio" pitchFamily="34" charset="0"/>
                <a:ea typeface="Gelasio" pitchFamily="34" charset="-122"/>
                <a:cs typeface="Gelasio" pitchFamily="34" charset="-120"/>
              </a:rPr>
              <a:t> head</a:t>
            </a:r>
            <a:endParaRPr lang="en-US" sz="4000"/>
          </a:p>
        </p:txBody>
      </p:sp>
      <p:sp>
        <p:nvSpPr>
          <p:cNvPr id="15" name="Text 1">
            <a:extLst>
              <a:ext uri="{FF2B5EF4-FFF2-40B4-BE49-F238E27FC236}">
                <a16:creationId xmlns:a16="http://schemas.microsoft.com/office/drawing/2014/main" id="{B1C96DEE-7778-80D6-A264-88E35B424B7E}"/>
              </a:ext>
            </a:extLst>
          </p:cNvPr>
          <p:cNvSpPr/>
          <p:nvPr/>
        </p:nvSpPr>
        <p:spPr>
          <a:xfrm>
            <a:off x="1043428" y="317777"/>
            <a:ext cx="5676900" cy="694373"/>
          </a:xfrm>
          <a:prstGeom prst="rect">
            <a:avLst/>
          </a:prstGeom>
          <a:noFill/>
          <a:ln/>
        </p:spPr>
        <p:txBody>
          <a:bodyPr wrap="none" rtlCol="0" anchor="t"/>
          <a:lstStyle/>
          <a:p>
            <a:pPr marL="0" indent="0">
              <a:lnSpc>
                <a:spcPts val="5468"/>
              </a:lnSpc>
              <a:buNone/>
            </a:pPr>
            <a:r>
              <a:rPr lang="en-US" sz="6000">
                <a:solidFill>
                  <a:srgbClr val="312F2B"/>
                </a:solidFill>
                <a:latin typeface="Gelasio" pitchFamily="34" charset="0"/>
                <a:ea typeface="Gelasio" pitchFamily="34" charset="-122"/>
              </a:rPr>
              <a:t>Feature Extraction</a:t>
            </a:r>
            <a:endParaRPr lang="en-US" sz="6000"/>
          </a:p>
        </p:txBody>
      </p:sp>
      <p:sp>
        <p:nvSpPr>
          <p:cNvPr id="2" name="Content Placeholder 2">
            <a:extLst>
              <a:ext uri="{FF2B5EF4-FFF2-40B4-BE49-F238E27FC236}">
                <a16:creationId xmlns:a16="http://schemas.microsoft.com/office/drawing/2014/main" id="{F1F684C6-E83F-D617-67E7-20F0ADC6FA1B}"/>
              </a:ext>
            </a:extLst>
          </p:cNvPr>
          <p:cNvSpPr txBox="1">
            <a:spLocks/>
          </p:cNvSpPr>
          <p:nvPr/>
        </p:nvSpPr>
        <p:spPr>
          <a:xfrm>
            <a:off x="806740" y="2477501"/>
            <a:ext cx="11514528" cy="4360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800" b="1"/>
              <a:t>Training Procedure</a:t>
            </a:r>
            <a:endParaRPr lang="en-US" b="1">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9E70972-00C5-27E3-7796-DE4CE4DA1C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046" y="3254574"/>
            <a:ext cx="12054481" cy="4015588"/>
          </a:xfrm>
          <a:prstGeom prst="rect">
            <a:avLst/>
          </a:prstGeom>
        </p:spPr>
      </p:pic>
      <p:sp>
        <p:nvSpPr>
          <p:cNvPr id="4" name="Slide Number Placeholder 6">
            <a:extLst>
              <a:ext uri="{FF2B5EF4-FFF2-40B4-BE49-F238E27FC236}">
                <a16:creationId xmlns:a16="http://schemas.microsoft.com/office/drawing/2014/main" id="{66111169-9111-EB54-8593-1989EE16544F}"/>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23</a:t>
            </a:fld>
            <a:endParaRPr lang="en-VN"/>
          </a:p>
        </p:txBody>
      </p:sp>
    </p:spTree>
    <p:extLst>
      <p:ext uri="{BB962C8B-B14F-4D97-AF65-F5344CB8AC3E}">
        <p14:creationId xmlns:p14="http://schemas.microsoft.com/office/powerpoint/2010/main" val="428458302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0" descr="preencoded.png">
            <a:extLst>
              <a:ext uri="{FF2B5EF4-FFF2-40B4-BE49-F238E27FC236}">
                <a16:creationId xmlns:a16="http://schemas.microsoft.com/office/drawing/2014/main" id="{D4A7D83C-05B2-23C9-D68D-396BD3DB5D1D}"/>
              </a:ext>
            </a:extLst>
          </p:cNvPr>
          <p:cNvPicPr>
            <a:picLocks noChangeAspect="1"/>
          </p:cNvPicPr>
          <p:nvPr/>
        </p:nvPicPr>
        <p:blipFill>
          <a:blip r:embed="rId3"/>
          <a:stretch>
            <a:fillRect/>
          </a:stretch>
        </p:blipFill>
        <p:spPr>
          <a:xfrm>
            <a:off x="0" y="0"/>
            <a:ext cx="14630400" cy="8229600"/>
          </a:xfrm>
          <a:prstGeom prst="rect">
            <a:avLst/>
          </a:prstGeom>
        </p:spPr>
      </p:pic>
      <p:sp>
        <p:nvSpPr>
          <p:cNvPr id="13" name="Shape 0">
            <a:extLst>
              <a:ext uri="{FF2B5EF4-FFF2-40B4-BE49-F238E27FC236}">
                <a16:creationId xmlns:a16="http://schemas.microsoft.com/office/drawing/2014/main" id="{B49B9629-FD1D-BD4F-E2D4-9294383E0130}"/>
              </a:ext>
            </a:extLst>
          </p:cNvPr>
          <p:cNvSpPr/>
          <p:nvPr/>
        </p:nvSpPr>
        <p:spPr>
          <a:xfrm>
            <a:off x="0" y="0"/>
            <a:ext cx="14630400" cy="8229600"/>
          </a:xfrm>
          <a:prstGeom prst="rect">
            <a:avLst/>
          </a:prstGeom>
          <a:solidFill>
            <a:srgbClr val="FFFFFF">
              <a:alpha val="75000"/>
            </a:srgbClr>
          </a:solidFill>
          <a:ln/>
        </p:spPr>
        <p:txBody>
          <a:bodyPr/>
          <a:lstStyle/>
          <a:p>
            <a:endParaRPr lang="en-US">
              <a:latin typeface="+mj-lt"/>
            </a:endParaRPr>
          </a:p>
        </p:txBody>
      </p:sp>
      <p:sp>
        <p:nvSpPr>
          <p:cNvPr id="7" name="Text 3"/>
          <p:cNvSpPr/>
          <p:nvPr/>
        </p:nvSpPr>
        <p:spPr>
          <a:xfrm>
            <a:off x="3826064" y="6011964"/>
            <a:ext cx="2036370" cy="576675"/>
          </a:xfrm>
          <a:prstGeom prst="rect">
            <a:avLst/>
          </a:prstGeom>
          <a:noFill/>
          <a:ln/>
        </p:spPr>
        <p:txBody>
          <a:bodyPr wrap="square" rtlCol="0" anchor="t"/>
          <a:lstStyle/>
          <a:p>
            <a:pPr marL="0" indent="0" algn="l">
              <a:lnSpc>
                <a:spcPts val="2799"/>
              </a:lnSpc>
              <a:buNone/>
            </a:pPr>
            <a:r>
              <a:rPr lang="en-US" sz="2400">
                <a:solidFill>
                  <a:srgbClr val="272525"/>
                </a:solidFill>
                <a:latin typeface="Lato" pitchFamily="34" charset="0"/>
                <a:ea typeface="Lato" pitchFamily="34" charset="-122"/>
                <a:cs typeface="Lato" pitchFamily="34" charset="-120"/>
              </a:rPr>
              <a:t>Architecture</a:t>
            </a:r>
            <a:endParaRPr lang="en-US" sz="2400"/>
          </a:p>
        </p:txBody>
      </p:sp>
      <p:cxnSp>
        <p:nvCxnSpPr>
          <p:cNvPr id="8" name="Straight Connector 7">
            <a:extLst>
              <a:ext uri="{FF2B5EF4-FFF2-40B4-BE49-F238E27FC236}">
                <a16:creationId xmlns:a16="http://schemas.microsoft.com/office/drawing/2014/main" id="{ECEE039F-37D5-A3A4-29A2-90C5F5325D94}"/>
              </a:ext>
            </a:extLst>
          </p:cNvPr>
          <p:cNvCxnSpPr/>
          <p:nvPr/>
        </p:nvCxnSpPr>
        <p:spPr>
          <a:xfrm>
            <a:off x="805543" y="1113724"/>
            <a:ext cx="6281057" cy="0"/>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 name="Straight Connector 9">
            <a:extLst>
              <a:ext uri="{FF2B5EF4-FFF2-40B4-BE49-F238E27FC236}">
                <a16:creationId xmlns:a16="http://schemas.microsoft.com/office/drawing/2014/main" id="{41E5E84F-0759-3C04-A2DB-122574C8B7D3}"/>
              </a:ext>
            </a:extLst>
          </p:cNvPr>
          <p:cNvCxnSpPr>
            <a:cxnSpLocks/>
          </p:cNvCxnSpPr>
          <p:nvPr/>
        </p:nvCxnSpPr>
        <p:spPr>
          <a:xfrm>
            <a:off x="805543" y="1113724"/>
            <a:ext cx="0" cy="1330947"/>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pic>
        <p:nvPicPr>
          <p:cNvPr id="4098" name="Picture 2" descr="探索与实现 MobileNet V3 网络结构 - 知乎">
            <a:extLst>
              <a:ext uri="{FF2B5EF4-FFF2-40B4-BE49-F238E27FC236}">
                <a16:creationId xmlns:a16="http://schemas.microsoft.com/office/drawing/2014/main" id="{1BF79CA0-4170-AF09-A220-8DE99E756B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2698" y="2502520"/>
            <a:ext cx="4440817" cy="40861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verything you need to know about TorchVision’s MobileNetV3 ...">
            <a:extLst>
              <a:ext uri="{FF2B5EF4-FFF2-40B4-BE49-F238E27FC236}">
                <a16:creationId xmlns:a16="http://schemas.microsoft.com/office/drawing/2014/main" id="{E6296223-C0B0-50DE-2E73-A191454550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5905" y="3300841"/>
            <a:ext cx="6636688" cy="2489478"/>
          </a:xfrm>
          <a:prstGeom prst="rect">
            <a:avLst/>
          </a:prstGeom>
          <a:noFill/>
          <a:extLst>
            <a:ext uri="{909E8E84-426E-40DD-AFC4-6F175D3DCCD1}">
              <a14:hiddenFill xmlns:a14="http://schemas.microsoft.com/office/drawing/2010/main">
                <a:solidFill>
                  <a:srgbClr val="FFFFFF"/>
                </a:solidFill>
              </a14:hiddenFill>
            </a:ext>
          </a:extLst>
        </p:spPr>
      </p:pic>
      <p:sp>
        <p:nvSpPr>
          <p:cNvPr id="11" name="Text 2">
            <a:extLst>
              <a:ext uri="{FF2B5EF4-FFF2-40B4-BE49-F238E27FC236}">
                <a16:creationId xmlns:a16="http://schemas.microsoft.com/office/drawing/2014/main" id="{3805641F-AF42-2E69-3357-386C3A47D489}"/>
              </a:ext>
            </a:extLst>
          </p:cNvPr>
          <p:cNvSpPr/>
          <p:nvPr/>
        </p:nvSpPr>
        <p:spPr>
          <a:xfrm>
            <a:off x="1043428" y="1375897"/>
            <a:ext cx="6043171" cy="839432"/>
          </a:xfrm>
          <a:prstGeom prst="rect">
            <a:avLst/>
          </a:prstGeom>
          <a:noFill/>
          <a:ln/>
        </p:spPr>
        <p:txBody>
          <a:bodyPr wrap="none" rtlCol="0" anchor="t"/>
          <a:lstStyle/>
          <a:p>
            <a:pPr marL="0" indent="0" algn="l">
              <a:lnSpc>
                <a:spcPts val="2734"/>
              </a:lnSpc>
              <a:buNone/>
            </a:pPr>
            <a:r>
              <a:rPr lang="en-US" sz="4000">
                <a:solidFill>
                  <a:srgbClr val="312F2B"/>
                </a:solidFill>
                <a:latin typeface="Gelasio" pitchFamily="34" charset="0"/>
                <a:ea typeface="Gelasio" pitchFamily="34" charset="-122"/>
                <a:cs typeface="Gelasio" pitchFamily="34" charset="-120"/>
              </a:rPr>
              <a:t>Mobilenetv3 + embedding head</a:t>
            </a:r>
            <a:endParaRPr lang="en-US" sz="4000"/>
          </a:p>
        </p:txBody>
      </p:sp>
      <p:sp>
        <p:nvSpPr>
          <p:cNvPr id="15" name="Text 1">
            <a:extLst>
              <a:ext uri="{FF2B5EF4-FFF2-40B4-BE49-F238E27FC236}">
                <a16:creationId xmlns:a16="http://schemas.microsoft.com/office/drawing/2014/main" id="{B1C96DEE-7778-80D6-A264-88E35B424B7E}"/>
              </a:ext>
            </a:extLst>
          </p:cNvPr>
          <p:cNvSpPr/>
          <p:nvPr/>
        </p:nvSpPr>
        <p:spPr>
          <a:xfrm>
            <a:off x="1043428" y="317777"/>
            <a:ext cx="5676900" cy="694373"/>
          </a:xfrm>
          <a:prstGeom prst="rect">
            <a:avLst/>
          </a:prstGeom>
          <a:noFill/>
          <a:ln/>
        </p:spPr>
        <p:txBody>
          <a:bodyPr wrap="none" rtlCol="0" anchor="t"/>
          <a:lstStyle/>
          <a:p>
            <a:pPr marL="0" indent="0">
              <a:lnSpc>
                <a:spcPts val="5468"/>
              </a:lnSpc>
              <a:buNone/>
            </a:pPr>
            <a:r>
              <a:rPr lang="en-US" sz="6000">
                <a:solidFill>
                  <a:srgbClr val="312F2B"/>
                </a:solidFill>
                <a:latin typeface="Gelasio" pitchFamily="34" charset="0"/>
                <a:ea typeface="Gelasio" pitchFamily="34" charset="-122"/>
              </a:rPr>
              <a:t>Feature Extraction</a:t>
            </a:r>
            <a:endParaRPr lang="en-US" sz="6000"/>
          </a:p>
        </p:txBody>
      </p:sp>
      <p:sp>
        <p:nvSpPr>
          <p:cNvPr id="2" name="Content Placeholder 2">
            <a:extLst>
              <a:ext uri="{FF2B5EF4-FFF2-40B4-BE49-F238E27FC236}">
                <a16:creationId xmlns:a16="http://schemas.microsoft.com/office/drawing/2014/main" id="{F1F684C6-E83F-D617-67E7-20F0ADC6FA1B}"/>
              </a:ext>
            </a:extLst>
          </p:cNvPr>
          <p:cNvSpPr txBox="1">
            <a:spLocks/>
          </p:cNvSpPr>
          <p:nvPr/>
        </p:nvSpPr>
        <p:spPr>
          <a:xfrm>
            <a:off x="806740" y="2477501"/>
            <a:ext cx="11514528" cy="4360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800" b="1"/>
              <a:t>MobileNetV3</a:t>
            </a:r>
            <a:endParaRPr lang="en-US" b="1">
              <a:latin typeface="Arial" panose="020B0604020202020204" pitchFamily="34" charset="0"/>
              <a:cs typeface="Arial" panose="020B0604020202020204" pitchFamily="34" charset="0"/>
            </a:endParaRPr>
          </a:p>
        </p:txBody>
      </p:sp>
      <p:sp>
        <p:nvSpPr>
          <p:cNvPr id="3" name="Slide Number Placeholder 6">
            <a:extLst>
              <a:ext uri="{FF2B5EF4-FFF2-40B4-BE49-F238E27FC236}">
                <a16:creationId xmlns:a16="http://schemas.microsoft.com/office/drawing/2014/main" id="{C39099CC-F568-6C8D-3E7D-4CFA7B1DD67A}"/>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24</a:t>
            </a:fld>
            <a:endParaRPr lang="en-VN"/>
          </a:p>
        </p:txBody>
      </p:sp>
    </p:spTree>
    <p:extLst>
      <p:ext uri="{BB962C8B-B14F-4D97-AF65-F5344CB8AC3E}">
        <p14:creationId xmlns:p14="http://schemas.microsoft.com/office/powerpoint/2010/main" val="253425123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0" descr="preencoded.png">
            <a:extLst>
              <a:ext uri="{FF2B5EF4-FFF2-40B4-BE49-F238E27FC236}">
                <a16:creationId xmlns:a16="http://schemas.microsoft.com/office/drawing/2014/main" id="{77FA7621-0A74-0D2C-42D8-ECC8EFF90E95}"/>
              </a:ext>
            </a:extLst>
          </p:cNvPr>
          <p:cNvPicPr>
            <a:picLocks noChangeAspect="1"/>
          </p:cNvPicPr>
          <p:nvPr/>
        </p:nvPicPr>
        <p:blipFill>
          <a:blip r:embed="rId3"/>
          <a:stretch>
            <a:fillRect/>
          </a:stretch>
        </p:blipFill>
        <p:spPr>
          <a:xfrm>
            <a:off x="0" y="0"/>
            <a:ext cx="14630400" cy="8229600"/>
          </a:xfrm>
          <a:prstGeom prst="rect">
            <a:avLst/>
          </a:prstGeom>
        </p:spPr>
      </p:pic>
      <p:sp>
        <p:nvSpPr>
          <p:cNvPr id="9" name="Shape 0">
            <a:extLst>
              <a:ext uri="{FF2B5EF4-FFF2-40B4-BE49-F238E27FC236}">
                <a16:creationId xmlns:a16="http://schemas.microsoft.com/office/drawing/2014/main" id="{B726F0A2-D16B-9CE5-4C63-DAB07491F77F}"/>
              </a:ext>
            </a:extLst>
          </p:cNvPr>
          <p:cNvSpPr/>
          <p:nvPr/>
        </p:nvSpPr>
        <p:spPr>
          <a:xfrm>
            <a:off x="0" y="0"/>
            <a:ext cx="14630400" cy="8229600"/>
          </a:xfrm>
          <a:prstGeom prst="rect">
            <a:avLst/>
          </a:prstGeom>
          <a:solidFill>
            <a:srgbClr val="FFFFFF">
              <a:alpha val="75000"/>
            </a:srgbClr>
          </a:solidFill>
          <a:ln/>
        </p:spPr>
        <p:txBody>
          <a:bodyPr/>
          <a:lstStyle/>
          <a:p>
            <a:endParaRPr lang="en-US"/>
          </a:p>
        </p:txBody>
      </p:sp>
      <p:sp>
        <p:nvSpPr>
          <p:cNvPr id="7" name="Text 3"/>
          <p:cNvSpPr/>
          <p:nvPr/>
        </p:nvSpPr>
        <p:spPr>
          <a:xfrm>
            <a:off x="-4861235" y="6300301"/>
            <a:ext cx="1931092" cy="576675"/>
          </a:xfrm>
          <a:prstGeom prst="rect">
            <a:avLst/>
          </a:prstGeom>
          <a:noFill/>
          <a:ln/>
        </p:spPr>
        <p:txBody>
          <a:bodyPr wrap="square" rtlCol="0" anchor="t"/>
          <a:lstStyle/>
          <a:p>
            <a:pPr marL="0" indent="0" algn="l">
              <a:lnSpc>
                <a:spcPts val="2799"/>
              </a:lnSpc>
              <a:buNone/>
            </a:pPr>
            <a:r>
              <a:rPr lang="en-US" sz="2400" err="1">
                <a:solidFill>
                  <a:srgbClr val="272525"/>
                </a:solidFill>
                <a:latin typeface="Lato" pitchFamily="34" charset="0"/>
                <a:ea typeface="Lato" pitchFamily="34" charset="-122"/>
                <a:cs typeface="Lato" pitchFamily="34" charset="-120"/>
              </a:rPr>
              <a:t>Achitechture</a:t>
            </a:r>
            <a:endParaRPr lang="en-US" sz="2400"/>
          </a:p>
        </p:txBody>
      </p:sp>
      <p:cxnSp>
        <p:nvCxnSpPr>
          <p:cNvPr id="8" name="Straight Connector 7">
            <a:extLst>
              <a:ext uri="{FF2B5EF4-FFF2-40B4-BE49-F238E27FC236}">
                <a16:creationId xmlns:a16="http://schemas.microsoft.com/office/drawing/2014/main" id="{ECEE039F-37D5-A3A4-29A2-90C5F5325D94}"/>
              </a:ext>
            </a:extLst>
          </p:cNvPr>
          <p:cNvCxnSpPr/>
          <p:nvPr/>
        </p:nvCxnSpPr>
        <p:spPr>
          <a:xfrm>
            <a:off x="805543" y="1113724"/>
            <a:ext cx="6281057" cy="0"/>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 name="Straight Connector 9">
            <a:extLst>
              <a:ext uri="{FF2B5EF4-FFF2-40B4-BE49-F238E27FC236}">
                <a16:creationId xmlns:a16="http://schemas.microsoft.com/office/drawing/2014/main" id="{41E5E84F-0759-3C04-A2DB-122574C8B7D3}"/>
              </a:ext>
            </a:extLst>
          </p:cNvPr>
          <p:cNvCxnSpPr>
            <a:cxnSpLocks/>
          </p:cNvCxnSpPr>
          <p:nvPr/>
        </p:nvCxnSpPr>
        <p:spPr>
          <a:xfrm>
            <a:off x="805543" y="1113724"/>
            <a:ext cx="0" cy="1330947"/>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pic>
        <p:nvPicPr>
          <p:cNvPr id="5" name="Picture 2" descr="Everything you need to know about TorchVision’s MobileNetV3 ...">
            <a:extLst>
              <a:ext uri="{FF2B5EF4-FFF2-40B4-BE49-F238E27FC236}">
                <a16:creationId xmlns:a16="http://schemas.microsoft.com/office/drawing/2014/main" id="{E6296223-C0B0-50DE-2E73-A191454550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6595" y="3380851"/>
            <a:ext cx="6636688" cy="2489478"/>
          </a:xfrm>
          <a:prstGeom prst="rect">
            <a:avLst/>
          </a:prstGeom>
          <a:noFill/>
          <a:extLst>
            <a:ext uri="{909E8E84-426E-40DD-AFC4-6F175D3DCCD1}">
              <a14:hiddenFill xmlns:a14="http://schemas.microsoft.com/office/drawing/2010/main">
                <a:solidFill>
                  <a:srgbClr val="FFFFFF"/>
                </a:solidFill>
              </a14:hiddenFill>
            </a:ext>
          </a:extLst>
        </p:spPr>
      </p:pic>
      <p:sp>
        <p:nvSpPr>
          <p:cNvPr id="6" name="Text 3">
            <a:extLst>
              <a:ext uri="{FF2B5EF4-FFF2-40B4-BE49-F238E27FC236}">
                <a16:creationId xmlns:a16="http://schemas.microsoft.com/office/drawing/2014/main" id="{A2A6CAC3-F9DD-8CBB-7471-13313E7EE3EA}"/>
              </a:ext>
            </a:extLst>
          </p:cNvPr>
          <p:cNvSpPr/>
          <p:nvPr/>
        </p:nvSpPr>
        <p:spPr>
          <a:xfrm>
            <a:off x="2520236" y="3953564"/>
            <a:ext cx="4102122" cy="1184030"/>
          </a:xfrm>
          <a:prstGeom prst="rect">
            <a:avLst/>
          </a:prstGeom>
          <a:noFill/>
          <a:ln/>
        </p:spPr>
        <p:txBody>
          <a:bodyPr wrap="square" rtlCol="0" anchor="t"/>
          <a:lstStyle/>
          <a:p>
            <a:pPr marL="0" indent="0" algn="l">
              <a:lnSpc>
                <a:spcPts val="2799"/>
              </a:lnSpc>
              <a:buNone/>
            </a:pPr>
            <a:r>
              <a:rPr lang="en-US" sz="2400">
                <a:solidFill>
                  <a:srgbClr val="272525"/>
                </a:solidFill>
                <a:latin typeface="Lato" pitchFamily="34" charset="0"/>
                <a:ea typeface="Lato" pitchFamily="34" charset="-122"/>
                <a:cs typeface="Lato" pitchFamily="34" charset="-120"/>
              </a:rPr>
              <a:t>Input </a:t>
            </a:r>
            <a:r>
              <a:rPr lang="en-US" sz="2400" err="1">
                <a:solidFill>
                  <a:srgbClr val="272525"/>
                </a:solidFill>
                <a:latin typeface="Lato" pitchFamily="34" charset="0"/>
                <a:ea typeface="Lato" pitchFamily="34" charset="-122"/>
                <a:cs typeface="Lato" pitchFamily="34" charset="-120"/>
              </a:rPr>
              <a:t>resolusion</a:t>
            </a:r>
            <a:r>
              <a:rPr lang="en-US" sz="2400">
                <a:solidFill>
                  <a:srgbClr val="272525"/>
                </a:solidFill>
                <a:latin typeface="Lato" pitchFamily="34" charset="0"/>
                <a:ea typeface="Lato" pitchFamily="34" charset="-122"/>
                <a:cs typeface="Lato" pitchFamily="34" charset="-120"/>
              </a:rPr>
              <a:t>: </a:t>
            </a:r>
            <a:r>
              <a:rPr lang="en-US" sz="2800">
                <a:solidFill>
                  <a:srgbClr val="272525"/>
                </a:solidFill>
                <a:latin typeface="Lato" pitchFamily="34" charset="0"/>
                <a:ea typeface="Lato" pitchFamily="34" charset="-122"/>
                <a:cs typeface="Lato" pitchFamily="34" charset="-120"/>
              </a:rPr>
              <a:t>224x224</a:t>
            </a:r>
          </a:p>
          <a:p>
            <a:pPr marL="0" indent="0" algn="l">
              <a:lnSpc>
                <a:spcPts val="2799"/>
              </a:lnSpc>
              <a:buNone/>
            </a:pPr>
            <a:endParaRPr lang="en-US" sz="2400">
              <a:solidFill>
                <a:srgbClr val="272525"/>
              </a:solidFill>
              <a:latin typeface="Lato" pitchFamily="34" charset="0"/>
              <a:ea typeface="Lato" pitchFamily="34" charset="-122"/>
              <a:cs typeface="Lato" pitchFamily="34" charset="-120"/>
            </a:endParaRPr>
          </a:p>
          <a:p>
            <a:pPr marL="0" indent="0" algn="l">
              <a:lnSpc>
                <a:spcPts val="2799"/>
              </a:lnSpc>
              <a:buNone/>
            </a:pPr>
            <a:r>
              <a:rPr lang="en-US" sz="2400">
                <a:solidFill>
                  <a:srgbClr val="272525"/>
                </a:solidFill>
                <a:latin typeface="Lato" pitchFamily="34" charset="0"/>
                <a:ea typeface="Lato" pitchFamily="34" charset="-122"/>
                <a:cs typeface="Lato" pitchFamily="34" charset="-120"/>
              </a:rPr>
              <a:t>Output vector size: </a:t>
            </a:r>
            <a:r>
              <a:rPr lang="en-US" sz="2800">
                <a:solidFill>
                  <a:srgbClr val="272525"/>
                </a:solidFill>
                <a:latin typeface="Lato" pitchFamily="34" charset="0"/>
                <a:ea typeface="Lato" pitchFamily="34" charset="-122"/>
                <a:cs typeface="Lato" pitchFamily="34" charset="-120"/>
              </a:rPr>
              <a:t>128</a:t>
            </a:r>
          </a:p>
          <a:p>
            <a:pPr marL="0" indent="0" algn="l">
              <a:lnSpc>
                <a:spcPts val="2799"/>
              </a:lnSpc>
              <a:buNone/>
            </a:pPr>
            <a:endParaRPr lang="en-US" sz="2400"/>
          </a:p>
        </p:txBody>
      </p:sp>
      <p:sp>
        <p:nvSpPr>
          <p:cNvPr id="14" name="Text 1">
            <a:extLst>
              <a:ext uri="{FF2B5EF4-FFF2-40B4-BE49-F238E27FC236}">
                <a16:creationId xmlns:a16="http://schemas.microsoft.com/office/drawing/2014/main" id="{2D713A0A-8702-62D8-7998-A062CAF097B2}"/>
              </a:ext>
            </a:extLst>
          </p:cNvPr>
          <p:cNvSpPr/>
          <p:nvPr/>
        </p:nvSpPr>
        <p:spPr>
          <a:xfrm>
            <a:off x="1043428" y="317777"/>
            <a:ext cx="5676900" cy="694373"/>
          </a:xfrm>
          <a:prstGeom prst="rect">
            <a:avLst/>
          </a:prstGeom>
          <a:noFill/>
          <a:ln/>
        </p:spPr>
        <p:txBody>
          <a:bodyPr wrap="none" rtlCol="0" anchor="t"/>
          <a:lstStyle/>
          <a:p>
            <a:pPr marL="0" indent="0">
              <a:lnSpc>
                <a:spcPts val="5468"/>
              </a:lnSpc>
              <a:buNone/>
            </a:pPr>
            <a:r>
              <a:rPr lang="en-US" sz="6000">
                <a:solidFill>
                  <a:srgbClr val="312F2B"/>
                </a:solidFill>
                <a:latin typeface="Gelasio" pitchFamily="34" charset="0"/>
                <a:ea typeface="Gelasio" pitchFamily="34" charset="-122"/>
              </a:rPr>
              <a:t>Feature Extraction</a:t>
            </a:r>
            <a:endParaRPr lang="en-US" sz="6000"/>
          </a:p>
        </p:txBody>
      </p:sp>
      <p:sp>
        <p:nvSpPr>
          <p:cNvPr id="2" name="Content Placeholder 2">
            <a:extLst>
              <a:ext uri="{FF2B5EF4-FFF2-40B4-BE49-F238E27FC236}">
                <a16:creationId xmlns:a16="http://schemas.microsoft.com/office/drawing/2014/main" id="{37F00FC8-C3FD-9C9A-1168-1946E35E1D33}"/>
              </a:ext>
            </a:extLst>
          </p:cNvPr>
          <p:cNvSpPr txBox="1">
            <a:spLocks/>
          </p:cNvSpPr>
          <p:nvPr/>
        </p:nvSpPr>
        <p:spPr>
          <a:xfrm>
            <a:off x="806740" y="2477501"/>
            <a:ext cx="11514528" cy="4360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800" b="1"/>
              <a:t>MobileNetV3</a:t>
            </a:r>
            <a:endParaRPr lang="en-US" b="1">
              <a:latin typeface="Arial" panose="020B0604020202020204" pitchFamily="34" charset="0"/>
              <a:cs typeface="Arial" panose="020B0604020202020204" pitchFamily="34" charset="0"/>
            </a:endParaRPr>
          </a:p>
        </p:txBody>
      </p:sp>
      <p:sp>
        <p:nvSpPr>
          <p:cNvPr id="4" name="Text 2">
            <a:extLst>
              <a:ext uri="{FF2B5EF4-FFF2-40B4-BE49-F238E27FC236}">
                <a16:creationId xmlns:a16="http://schemas.microsoft.com/office/drawing/2014/main" id="{2ECEC860-DF22-D2AE-7824-07276A2D1A7B}"/>
              </a:ext>
            </a:extLst>
          </p:cNvPr>
          <p:cNvSpPr/>
          <p:nvPr/>
        </p:nvSpPr>
        <p:spPr>
          <a:xfrm>
            <a:off x="1043428" y="1375897"/>
            <a:ext cx="6043171" cy="839432"/>
          </a:xfrm>
          <a:prstGeom prst="rect">
            <a:avLst/>
          </a:prstGeom>
          <a:noFill/>
          <a:ln/>
        </p:spPr>
        <p:txBody>
          <a:bodyPr wrap="none" rtlCol="0" anchor="t"/>
          <a:lstStyle/>
          <a:p>
            <a:pPr marL="0" indent="0" algn="l">
              <a:lnSpc>
                <a:spcPts val="2734"/>
              </a:lnSpc>
              <a:buNone/>
            </a:pPr>
            <a:r>
              <a:rPr lang="en-US" sz="4000">
                <a:solidFill>
                  <a:srgbClr val="312F2B"/>
                </a:solidFill>
                <a:latin typeface="Gelasio" pitchFamily="34" charset="0"/>
                <a:ea typeface="Gelasio" pitchFamily="34" charset="-122"/>
                <a:cs typeface="Gelasio" pitchFamily="34" charset="-120"/>
              </a:rPr>
              <a:t>Mobilenetv3 + embedding head</a:t>
            </a:r>
            <a:endParaRPr lang="en-US" sz="4000"/>
          </a:p>
        </p:txBody>
      </p:sp>
      <p:pic>
        <p:nvPicPr>
          <p:cNvPr id="13" name="Picture 12">
            <a:extLst>
              <a:ext uri="{FF2B5EF4-FFF2-40B4-BE49-F238E27FC236}">
                <a16:creationId xmlns:a16="http://schemas.microsoft.com/office/drawing/2014/main" id="{99491829-4C55-BA0E-BCE8-6F9589703B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4782" y="1993739"/>
            <a:ext cx="2743193" cy="424212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6">
            <a:extLst>
              <a:ext uri="{FF2B5EF4-FFF2-40B4-BE49-F238E27FC236}">
                <a16:creationId xmlns:a16="http://schemas.microsoft.com/office/drawing/2014/main" id="{D89A6E17-1951-B2CE-4C57-3394E00B0039}"/>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25</a:t>
            </a:fld>
            <a:endParaRPr lang="en-VN"/>
          </a:p>
        </p:txBody>
      </p:sp>
    </p:spTree>
    <p:extLst>
      <p:ext uri="{BB962C8B-B14F-4D97-AF65-F5344CB8AC3E}">
        <p14:creationId xmlns:p14="http://schemas.microsoft.com/office/powerpoint/2010/main" val="409877905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5412564" y="3779655"/>
            <a:ext cx="3241579" cy="694373"/>
          </a:xfrm>
          <a:prstGeom prst="rect">
            <a:avLst/>
          </a:prstGeom>
          <a:noFill/>
          <a:ln/>
        </p:spPr>
        <p:txBody>
          <a:bodyPr wrap="none" rtlCol="0" anchor="t"/>
          <a:lstStyle/>
          <a:p>
            <a:pPr marL="0" indent="0">
              <a:lnSpc>
                <a:spcPts val="5468"/>
              </a:lnSpc>
              <a:buNone/>
            </a:pPr>
            <a:r>
              <a:rPr lang="en-US" sz="9600">
                <a:solidFill>
                  <a:srgbClr val="312F2B"/>
                </a:solidFill>
                <a:latin typeface="Gelasio" pitchFamily="34" charset="0"/>
                <a:ea typeface="Gelasio" pitchFamily="34" charset="-122"/>
              </a:rPr>
              <a:t>Result</a:t>
            </a:r>
            <a:endParaRPr lang="en-US" sz="9600"/>
          </a:p>
        </p:txBody>
      </p:sp>
      <p:sp>
        <p:nvSpPr>
          <p:cNvPr id="5" name="Slide Number Placeholder 6">
            <a:extLst>
              <a:ext uri="{FF2B5EF4-FFF2-40B4-BE49-F238E27FC236}">
                <a16:creationId xmlns:a16="http://schemas.microsoft.com/office/drawing/2014/main" id="{B87DE3AF-5A84-AF55-6345-19D76069D2E9}"/>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26</a:t>
            </a:fld>
            <a:endParaRPr lang="en-VN"/>
          </a:p>
        </p:txBody>
      </p:sp>
    </p:spTree>
    <p:extLst>
      <p:ext uri="{BB962C8B-B14F-4D97-AF65-F5344CB8AC3E}">
        <p14:creationId xmlns:p14="http://schemas.microsoft.com/office/powerpoint/2010/main" val="378554016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a:spLocks noGrp="1" noRot="1" noMove="1" noResize="1" noEditPoints="1" noAdjustHandles="1" noChangeArrowheads="1" noChangeShapeType="1"/>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985020" y="609644"/>
            <a:ext cx="5676900" cy="694373"/>
          </a:xfrm>
          <a:prstGeom prst="rect">
            <a:avLst/>
          </a:prstGeom>
          <a:noFill/>
          <a:ln/>
        </p:spPr>
        <p:txBody>
          <a:bodyPr wrap="none" rtlCol="0" anchor="t"/>
          <a:lstStyle/>
          <a:p>
            <a:pPr marL="0" indent="0">
              <a:lnSpc>
                <a:spcPts val="5468"/>
              </a:lnSpc>
              <a:buNone/>
            </a:pPr>
            <a:r>
              <a:rPr lang="en-US" sz="7200">
                <a:solidFill>
                  <a:srgbClr val="312F2B"/>
                </a:solidFill>
                <a:latin typeface="Gelasio" pitchFamily="34" charset="0"/>
                <a:ea typeface="Gelasio" pitchFamily="34" charset="-122"/>
                <a:cs typeface="Gelasio" pitchFamily="34" charset="-120"/>
              </a:rPr>
              <a:t>Result</a:t>
            </a:r>
            <a:endParaRPr lang="en-US" sz="7200"/>
          </a:p>
        </p:txBody>
      </p:sp>
      <p:sp>
        <p:nvSpPr>
          <p:cNvPr id="6" name="Text 2"/>
          <p:cNvSpPr/>
          <p:nvPr/>
        </p:nvSpPr>
        <p:spPr>
          <a:xfrm>
            <a:off x="2327927" y="1949610"/>
            <a:ext cx="3295887" cy="427575"/>
          </a:xfrm>
          <a:prstGeom prst="rect">
            <a:avLst/>
          </a:prstGeom>
          <a:noFill/>
          <a:ln/>
        </p:spPr>
        <p:txBody>
          <a:bodyPr wrap="none" rtlCol="0" anchor="t"/>
          <a:lstStyle/>
          <a:p>
            <a:pPr marL="0" indent="0" algn="l">
              <a:lnSpc>
                <a:spcPts val="2734"/>
              </a:lnSpc>
              <a:buNone/>
            </a:pPr>
            <a:r>
              <a:rPr lang="en-US" sz="4000">
                <a:solidFill>
                  <a:srgbClr val="312F2B"/>
                </a:solidFill>
                <a:latin typeface="Gelasio" pitchFamily="34" charset="0"/>
                <a:ea typeface="Gelasio" pitchFamily="34" charset="-122"/>
              </a:rPr>
              <a:t>Face detection</a:t>
            </a:r>
            <a:endParaRPr lang="en-US" sz="4000"/>
          </a:p>
        </p:txBody>
      </p:sp>
      <p:graphicFrame>
        <p:nvGraphicFramePr>
          <p:cNvPr id="5" name="Table 4">
            <a:extLst>
              <a:ext uri="{FF2B5EF4-FFF2-40B4-BE49-F238E27FC236}">
                <a16:creationId xmlns:a16="http://schemas.microsoft.com/office/drawing/2014/main" id="{106C7933-B0E1-8C69-3DDE-3241FE572DBE}"/>
              </a:ext>
            </a:extLst>
          </p:cNvPr>
          <p:cNvGraphicFramePr>
            <a:graphicFrameLocks noGrp="1"/>
          </p:cNvGraphicFramePr>
          <p:nvPr>
            <p:extLst>
              <p:ext uri="{D42A27DB-BD31-4B8C-83A1-F6EECF244321}">
                <p14:modId xmlns:p14="http://schemas.microsoft.com/office/powerpoint/2010/main" val="1188350239"/>
              </p:ext>
            </p:extLst>
          </p:nvPr>
        </p:nvGraphicFramePr>
        <p:xfrm>
          <a:off x="2488553" y="2844848"/>
          <a:ext cx="9753600" cy="148336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70970425"/>
                    </a:ext>
                  </a:extLst>
                </a:gridCol>
                <a:gridCol w="2438400">
                  <a:extLst>
                    <a:ext uri="{9D8B030D-6E8A-4147-A177-3AD203B41FA5}">
                      <a16:colId xmlns:a16="http://schemas.microsoft.com/office/drawing/2014/main" val="2536770574"/>
                    </a:ext>
                  </a:extLst>
                </a:gridCol>
                <a:gridCol w="2438400">
                  <a:extLst>
                    <a:ext uri="{9D8B030D-6E8A-4147-A177-3AD203B41FA5}">
                      <a16:colId xmlns:a16="http://schemas.microsoft.com/office/drawing/2014/main" val="2358807335"/>
                    </a:ext>
                  </a:extLst>
                </a:gridCol>
                <a:gridCol w="2438400">
                  <a:extLst>
                    <a:ext uri="{9D8B030D-6E8A-4147-A177-3AD203B41FA5}">
                      <a16:colId xmlns:a16="http://schemas.microsoft.com/office/drawing/2014/main" val="1344973091"/>
                    </a:ext>
                  </a:extLst>
                </a:gridCol>
              </a:tblGrid>
              <a:tr h="370840">
                <a:tc>
                  <a:txBody>
                    <a:bodyPr/>
                    <a:lstStyle/>
                    <a:p>
                      <a:r>
                        <a:rPr lang="en-US"/>
                        <a:t>Model</a:t>
                      </a:r>
                    </a:p>
                  </a:txBody>
                  <a:tcPr/>
                </a:tc>
                <a:tc>
                  <a:txBody>
                    <a:bodyPr/>
                    <a:lstStyle/>
                    <a:p>
                      <a:r>
                        <a:rPr lang="en-US"/>
                        <a:t>Precision </a:t>
                      </a:r>
                    </a:p>
                  </a:txBody>
                  <a:tcPr/>
                </a:tc>
                <a:tc>
                  <a:txBody>
                    <a:bodyPr/>
                    <a:lstStyle/>
                    <a:p>
                      <a:r>
                        <a:rPr lang="en-US"/>
                        <a:t>Recall</a:t>
                      </a:r>
                    </a:p>
                  </a:txBody>
                  <a:tcPr/>
                </a:tc>
                <a:tc>
                  <a:txBody>
                    <a:bodyPr/>
                    <a:lstStyle/>
                    <a:p>
                      <a:r>
                        <a:rPr lang="en-US" err="1"/>
                        <a:t>mAP</a:t>
                      </a:r>
                      <a:endParaRPr lang="en-US"/>
                    </a:p>
                  </a:txBody>
                  <a:tcPr/>
                </a:tc>
                <a:extLst>
                  <a:ext uri="{0D108BD9-81ED-4DB2-BD59-A6C34878D82A}">
                    <a16:rowId xmlns:a16="http://schemas.microsoft.com/office/drawing/2014/main" val="2104312449"/>
                  </a:ext>
                </a:extLst>
              </a:tr>
              <a:tr h="370840">
                <a:tc>
                  <a:txBody>
                    <a:bodyPr/>
                    <a:lstStyle/>
                    <a:p>
                      <a:r>
                        <a:rPr lang="en-US"/>
                        <a:t>YOLOv5</a:t>
                      </a:r>
                    </a:p>
                  </a:txBody>
                  <a:tcPr/>
                </a:tc>
                <a:tc>
                  <a:txBody>
                    <a:bodyPr/>
                    <a:lstStyle/>
                    <a:p>
                      <a:r>
                        <a:rPr lang="en-US"/>
                        <a:t>0.89</a:t>
                      </a:r>
                    </a:p>
                  </a:txBody>
                  <a:tcPr/>
                </a:tc>
                <a:tc>
                  <a:txBody>
                    <a:bodyPr/>
                    <a:lstStyle/>
                    <a:p>
                      <a:r>
                        <a:rPr lang="en-US"/>
                        <a:t>0.89</a:t>
                      </a:r>
                    </a:p>
                  </a:txBody>
                  <a:tcPr/>
                </a:tc>
                <a:tc>
                  <a:txBody>
                    <a:bodyPr/>
                    <a:lstStyle/>
                    <a:p>
                      <a:r>
                        <a:rPr lang="en-US"/>
                        <a:t>0.864</a:t>
                      </a:r>
                    </a:p>
                  </a:txBody>
                  <a:tcPr/>
                </a:tc>
                <a:extLst>
                  <a:ext uri="{0D108BD9-81ED-4DB2-BD59-A6C34878D82A}">
                    <a16:rowId xmlns:a16="http://schemas.microsoft.com/office/drawing/2014/main" val="3956192896"/>
                  </a:ext>
                </a:extLst>
              </a:tr>
              <a:tr h="370840">
                <a:tc>
                  <a:txBody>
                    <a:bodyPr/>
                    <a:lstStyle/>
                    <a:p>
                      <a:r>
                        <a:rPr lang="en-US"/>
                        <a:t>MTCNN</a:t>
                      </a:r>
                    </a:p>
                  </a:txBody>
                  <a:tcPr/>
                </a:tc>
                <a:tc>
                  <a:txBody>
                    <a:bodyPr/>
                    <a:lstStyle/>
                    <a:p>
                      <a:r>
                        <a:rPr lang="en-US"/>
                        <a:t>0.88</a:t>
                      </a:r>
                    </a:p>
                  </a:txBody>
                  <a:tcPr/>
                </a:tc>
                <a:tc>
                  <a:txBody>
                    <a:bodyPr/>
                    <a:lstStyle/>
                    <a:p>
                      <a:r>
                        <a:rPr lang="en-US"/>
                        <a:t>0.99</a:t>
                      </a:r>
                    </a:p>
                  </a:txBody>
                  <a:tcPr/>
                </a:tc>
                <a:tc>
                  <a:txBody>
                    <a:bodyPr/>
                    <a:lstStyle/>
                    <a:p>
                      <a:r>
                        <a:rPr lang="en-US"/>
                        <a:t>0.79</a:t>
                      </a:r>
                    </a:p>
                  </a:txBody>
                  <a:tcPr/>
                </a:tc>
                <a:extLst>
                  <a:ext uri="{0D108BD9-81ED-4DB2-BD59-A6C34878D82A}">
                    <a16:rowId xmlns:a16="http://schemas.microsoft.com/office/drawing/2014/main" val="3909912"/>
                  </a:ext>
                </a:extLst>
              </a:tr>
              <a:tr h="370840">
                <a:tc>
                  <a:txBody>
                    <a:bodyPr/>
                    <a:lstStyle/>
                    <a:p>
                      <a:r>
                        <a:rPr lang="en-US"/>
                        <a:t>SSD300(VGG16)</a:t>
                      </a:r>
                    </a:p>
                  </a:txBody>
                  <a:tcPr/>
                </a:tc>
                <a:tc>
                  <a:txBody>
                    <a:bodyPr/>
                    <a:lstStyle/>
                    <a:p>
                      <a:r>
                        <a:rPr lang="en-US"/>
                        <a:t>0.63</a:t>
                      </a:r>
                    </a:p>
                  </a:txBody>
                  <a:tcPr/>
                </a:tc>
                <a:tc>
                  <a:txBody>
                    <a:bodyPr/>
                    <a:lstStyle/>
                    <a:p>
                      <a:r>
                        <a:rPr lang="en-US"/>
                        <a:t>0.657</a:t>
                      </a:r>
                    </a:p>
                  </a:txBody>
                  <a:tcPr/>
                </a:tc>
                <a:tc>
                  <a:txBody>
                    <a:bodyPr/>
                    <a:lstStyle/>
                    <a:p>
                      <a:r>
                        <a:rPr lang="en-US"/>
                        <a:t>0.55</a:t>
                      </a:r>
                    </a:p>
                  </a:txBody>
                  <a:tcPr/>
                </a:tc>
                <a:extLst>
                  <a:ext uri="{0D108BD9-81ED-4DB2-BD59-A6C34878D82A}">
                    <a16:rowId xmlns:a16="http://schemas.microsoft.com/office/drawing/2014/main" val="3196305311"/>
                  </a:ext>
                </a:extLst>
              </a:tr>
            </a:tbl>
          </a:graphicData>
        </a:graphic>
      </p:graphicFrame>
      <p:sp>
        <p:nvSpPr>
          <p:cNvPr id="9" name="Text 2">
            <a:extLst>
              <a:ext uri="{FF2B5EF4-FFF2-40B4-BE49-F238E27FC236}">
                <a16:creationId xmlns:a16="http://schemas.microsoft.com/office/drawing/2014/main" id="{96B55B33-F979-0B24-E597-0BBAF6B6B749}"/>
              </a:ext>
            </a:extLst>
          </p:cNvPr>
          <p:cNvSpPr/>
          <p:nvPr/>
        </p:nvSpPr>
        <p:spPr>
          <a:xfrm>
            <a:off x="2327927" y="5303740"/>
            <a:ext cx="3295887" cy="427575"/>
          </a:xfrm>
          <a:prstGeom prst="rect">
            <a:avLst/>
          </a:prstGeom>
          <a:noFill/>
          <a:ln/>
        </p:spPr>
        <p:txBody>
          <a:bodyPr wrap="none" rtlCol="0" anchor="t"/>
          <a:lstStyle/>
          <a:p>
            <a:pPr marL="0" indent="0" algn="l">
              <a:lnSpc>
                <a:spcPts val="2734"/>
              </a:lnSpc>
              <a:buNone/>
            </a:pPr>
            <a:r>
              <a:rPr lang="en-US" sz="4000">
                <a:solidFill>
                  <a:srgbClr val="312F2B"/>
                </a:solidFill>
                <a:latin typeface="Gelasio" pitchFamily="34" charset="0"/>
                <a:ea typeface="Gelasio" pitchFamily="34" charset="-122"/>
              </a:rPr>
              <a:t>Face alignment</a:t>
            </a:r>
            <a:endParaRPr lang="en-US" sz="4000"/>
          </a:p>
        </p:txBody>
      </p:sp>
      <p:graphicFrame>
        <p:nvGraphicFramePr>
          <p:cNvPr id="10" name="Table 9">
            <a:extLst>
              <a:ext uri="{FF2B5EF4-FFF2-40B4-BE49-F238E27FC236}">
                <a16:creationId xmlns:a16="http://schemas.microsoft.com/office/drawing/2014/main" id="{7D73399E-DEE2-AC7E-00A6-8DD1FC623F74}"/>
              </a:ext>
            </a:extLst>
          </p:cNvPr>
          <p:cNvGraphicFramePr>
            <a:graphicFrameLocks noGrp="1"/>
          </p:cNvGraphicFramePr>
          <p:nvPr>
            <p:extLst>
              <p:ext uri="{D42A27DB-BD31-4B8C-83A1-F6EECF244321}">
                <p14:modId xmlns:p14="http://schemas.microsoft.com/office/powerpoint/2010/main" val="3774402778"/>
              </p:ext>
            </p:extLst>
          </p:nvPr>
        </p:nvGraphicFramePr>
        <p:xfrm>
          <a:off x="2438400" y="6141548"/>
          <a:ext cx="4876800" cy="11125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508992390"/>
                    </a:ext>
                  </a:extLst>
                </a:gridCol>
                <a:gridCol w="2438400">
                  <a:extLst>
                    <a:ext uri="{9D8B030D-6E8A-4147-A177-3AD203B41FA5}">
                      <a16:colId xmlns:a16="http://schemas.microsoft.com/office/drawing/2014/main" val="181006588"/>
                    </a:ext>
                  </a:extLst>
                </a:gridCol>
              </a:tblGrid>
              <a:tr h="370840">
                <a:tc>
                  <a:txBody>
                    <a:bodyPr/>
                    <a:lstStyle/>
                    <a:p>
                      <a:r>
                        <a:rPr lang="en-US"/>
                        <a:t>Model</a:t>
                      </a:r>
                    </a:p>
                  </a:txBody>
                  <a:tcPr/>
                </a:tc>
                <a:tc>
                  <a:txBody>
                    <a:bodyPr/>
                    <a:lstStyle/>
                    <a:p>
                      <a:r>
                        <a:rPr lang="en-US"/>
                        <a:t>NME</a:t>
                      </a:r>
                    </a:p>
                  </a:txBody>
                  <a:tcPr/>
                </a:tc>
                <a:extLst>
                  <a:ext uri="{0D108BD9-81ED-4DB2-BD59-A6C34878D82A}">
                    <a16:rowId xmlns:a16="http://schemas.microsoft.com/office/drawing/2014/main" val="3802690458"/>
                  </a:ext>
                </a:extLst>
              </a:tr>
              <a:tr h="370840">
                <a:tc>
                  <a:txBody>
                    <a:bodyPr/>
                    <a:lstStyle/>
                    <a:p>
                      <a:r>
                        <a:rPr lang="en-US" err="1"/>
                        <a:t>ADnet</a:t>
                      </a:r>
                      <a:endParaRPr lang="en-US"/>
                    </a:p>
                  </a:txBody>
                  <a:tcPr/>
                </a:tc>
                <a:tc>
                  <a:txBody>
                    <a:bodyPr/>
                    <a:lstStyle/>
                    <a:p>
                      <a:r>
                        <a:rPr lang="en-US"/>
                        <a:t>0.19</a:t>
                      </a:r>
                    </a:p>
                  </a:txBody>
                  <a:tcPr/>
                </a:tc>
                <a:extLst>
                  <a:ext uri="{0D108BD9-81ED-4DB2-BD59-A6C34878D82A}">
                    <a16:rowId xmlns:a16="http://schemas.microsoft.com/office/drawing/2014/main" val="996989300"/>
                  </a:ext>
                </a:extLst>
              </a:tr>
              <a:tr h="370840">
                <a:tc>
                  <a:txBody>
                    <a:bodyPr/>
                    <a:lstStyle/>
                    <a:p>
                      <a:r>
                        <a:rPr lang="en-US"/>
                        <a:t>MTCNN</a:t>
                      </a:r>
                    </a:p>
                  </a:txBody>
                  <a:tcPr/>
                </a:tc>
                <a:tc>
                  <a:txBody>
                    <a:bodyPr/>
                    <a:lstStyle/>
                    <a:p>
                      <a:r>
                        <a:rPr lang="en-US"/>
                        <a:t>0.16</a:t>
                      </a:r>
                    </a:p>
                  </a:txBody>
                  <a:tcPr/>
                </a:tc>
                <a:extLst>
                  <a:ext uri="{0D108BD9-81ED-4DB2-BD59-A6C34878D82A}">
                    <a16:rowId xmlns:a16="http://schemas.microsoft.com/office/drawing/2014/main" val="3090507480"/>
                  </a:ext>
                </a:extLst>
              </a:tr>
            </a:tbl>
          </a:graphicData>
        </a:graphic>
      </p:graphicFrame>
      <p:sp>
        <p:nvSpPr>
          <p:cNvPr id="7" name="Slide Number Placeholder 6">
            <a:extLst>
              <a:ext uri="{FF2B5EF4-FFF2-40B4-BE49-F238E27FC236}">
                <a16:creationId xmlns:a16="http://schemas.microsoft.com/office/drawing/2014/main" id="{CF20D74E-CE21-CBBA-86FE-22CBCE43D1FE}"/>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27</a:t>
            </a:fld>
            <a:endParaRPr lang="en-VN"/>
          </a:p>
        </p:txBody>
      </p:sp>
    </p:spTree>
    <p:extLst>
      <p:ext uri="{BB962C8B-B14F-4D97-AF65-F5344CB8AC3E}">
        <p14:creationId xmlns:p14="http://schemas.microsoft.com/office/powerpoint/2010/main" val="270255316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a:spLocks noGrp="1" noRot="1" noMove="1" noResize="1" noEditPoints="1" noAdjustHandles="1" noChangeArrowheads="1" noChangeShapeType="1"/>
          </p:cNvSpPr>
          <p:nvPr/>
        </p:nvSpPr>
        <p:spPr>
          <a:xfrm>
            <a:off x="0" y="0"/>
            <a:ext cx="14630400" cy="8229600"/>
          </a:xfrm>
          <a:prstGeom prst="rect">
            <a:avLst/>
          </a:prstGeom>
          <a:solidFill>
            <a:srgbClr val="FFFFFF">
              <a:alpha val="75000"/>
            </a:srgbClr>
          </a:solidFill>
          <a:ln/>
        </p:spPr>
        <p:txBody>
          <a:bodyPr/>
          <a:lstStyle/>
          <a:p>
            <a:endParaRPr lang="en-US"/>
          </a:p>
        </p:txBody>
      </p:sp>
      <p:sp>
        <p:nvSpPr>
          <p:cNvPr id="11" name="Text 2">
            <a:extLst>
              <a:ext uri="{FF2B5EF4-FFF2-40B4-BE49-F238E27FC236}">
                <a16:creationId xmlns:a16="http://schemas.microsoft.com/office/drawing/2014/main" id="{33854162-C728-D217-2B4F-A4973E2FF551}"/>
              </a:ext>
            </a:extLst>
          </p:cNvPr>
          <p:cNvSpPr/>
          <p:nvPr/>
        </p:nvSpPr>
        <p:spPr>
          <a:xfrm>
            <a:off x="1491342" y="1611086"/>
            <a:ext cx="3659218" cy="427575"/>
          </a:xfrm>
          <a:prstGeom prst="rect">
            <a:avLst/>
          </a:prstGeom>
          <a:noFill/>
          <a:ln/>
        </p:spPr>
        <p:txBody>
          <a:bodyPr wrap="none" rtlCol="0" anchor="t"/>
          <a:lstStyle/>
          <a:p>
            <a:pPr marL="0" indent="0" algn="l">
              <a:lnSpc>
                <a:spcPts val="2734"/>
              </a:lnSpc>
              <a:buNone/>
            </a:pPr>
            <a:r>
              <a:rPr lang="en-US" sz="4000">
                <a:solidFill>
                  <a:srgbClr val="312F2B"/>
                </a:solidFill>
                <a:latin typeface="Gelasio" pitchFamily="34" charset="0"/>
                <a:ea typeface="Gelasio" pitchFamily="34" charset="-122"/>
              </a:rPr>
              <a:t>Face recognition </a:t>
            </a:r>
            <a:endParaRPr lang="en-US" sz="4000"/>
          </a:p>
        </p:txBody>
      </p:sp>
      <p:graphicFrame>
        <p:nvGraphicFramePr>
          <p:cNvPr id="12" name="Table 11">
            <a:extLst>
              <a:ext uri="{FF2B5EF4-FFF2-40B4-BE49-F238E27FC236}">
                <a16:creationId xmlns:a16="http://schemas.microsoft.com/office/drawing/2014/main" id="{351C241C-7B65-9B22-D6B2-E2C4EB7EADA6}"/>
              </a:ext>
            </a:extLst>
          </p:cNvPr>
          <p:cNvGraphicFramePr>
            <a:graphicFrameLocks noGrp="1"/>
          </p:cNvGraphicFramePr>
          <p:nvPr>
            <p:extLst>
              <p:ext uri="{D42A27DB-BD31-4B8C-83A1-F6EECF244321}">
                <p14:modId xmlns:p14="http://schemas.microsoft.com/office/powerpoint/2010/main" val="2071203656"/>
              </p:ext>
            </p:extLst>
          </p:nvPr>
        </p:nvGraphicFramePr>
        <p:xfrm>
          <a:off x="1491342" y="2506384"/>
          <a:ext cx="11821884" cy="2034540"/>
        </p:xfrm>
        <a:graphic>
          <a:graphicData uri="http://schemas.openxmlformats.org/drawingml/2006/table">
            <a:tbl>
              <a:tblPr firstRow="1" bandRow="1">
                <a:tableStyleId>{5C22544A-7EE6-4342-B048-85BDC9FD1C3A}</a:tableStyleId>
              </a:tblPr>
              <a:tblGrid>
                <a:gridCol w="1970314">
                  <a:extLst>
                    <a:ext uri="{9D8B030D-6E8A-4147-A177-3AD203B41FA5}">
                      <a16:colId xmlns:a16="http://schemas.microsoft.com/office/drawing/2014/main" val="3557543413"/>
                    </a:ext>
                  </a:extLst>
                </a:gridCol>
                <a:gridCol w="1970314">
                  <a:extLst>
                    <a:ext uri="{9D8B030D-6E8A-4147-A177-3AD203B41FA5}">
                      <a16:colId xmlns:a16="http://schemas.microsoft.com/office/drawing/2014/main" val="3134717509"/>
                    </a:ext>
                  </a:extLst>
                </a:gridCol>
                <a:gridCol w="1970314">
                  <a:extLst>
                    <a:ext uri="{9D8B030D-6E8A-4147-A177-3AD203B41FA5}">
                      <a16:colId xmlns:a16="http://schemas.microsoft.com/office/drawing/2014/main" val="2194974296"/>
                    </a:ext>
                  </a:extLst>
                </a:gridCol>
                <a:gridCol w="1970314">
                  <a:extLst>
                    <a:ext uri="{9D8B030D-6E8A-4147-A177-3AD203B41FA5}">
                      <a16:colId xmlns:a16="http://schemas.microsoft.com/office/drawing/2014/main" val="3463953704"/>
                    </a:ext>
                  </a:extLst>
                </a:gridCol>
                <a:gridCol w="1970314">
                  <a:extLst>
                    <a:ext uri="{9D8B030D-6E8A-4147-A177-3AD203B41FA5}">
                      <a16:colId xmlns:a16="http://schemas.microsoft.com/office/drawing/2014/main" val="2752933587"/>
                    </a:ext>
                  </a:extLst>
                </a:gridCol>
                <a:gridCol w="1970314">
                  <a:extLst>
                    <a:ext uri="{9D8B030D-6E8A-4147-A177-3AD203B41FA5}">
                      <a16:colId xmlns:a16="http://schemas.microsoft.com/office/drawing/2014/main" val="683460578"/>
                    </a:ext>
                  </a:extLst>
                </a:gridCol>
              </a:tblGrid>
              <a:tr h="0">
                <a:tc>
                  <a:txBody>
                    <a:bodyPr/>
                    <a:lstStyle/>
                    <a:p>
                      <a:pPr algn="ctr" fontAlgn="b"/>
                      <a:r>
                        <a:rPr lang="en-US" sz="1800" b="1" i="0" u="none" strike="noStrike">
                          <a:solidFill>
                            <a:schemeClr val="bg1"/>
                          </a:solidFill>
                          <a:effectLst/>
                          <a:latin typeface="+mn-lt"/>
                        </a:rPr>
                        <a:t>Model</a:t>
                      </a:r>
                    </a:p>
                  </a:txBody>
                  <a:tcPr marL="7620" marR="7620" marT="7620" marB="0" anchor="ctr"/>
                </a:tc>
                <a:tc>
                  <a:txBody>
                    <a:bodyPr/>
                    <a:lstStyle/>
                    <a:p>
                      <a:pPr algn="ctr"/>
                      <a:r>
                        <a:rPr lang="en-US" sz="1800">
                          <a:latin typeface="+mn-lt"/>
                        </a:rPr>
                        <a:t>Embedding vector</a:t>
                      </a:r>
                    </a:p>
                  </a:txBody>
                  <a:tcPr anchor="ctr"/>
                </a:tc>
                <a:tc>
                  <a:txBody>
                    <a:bodyPr/>
                    <a:lstStyle/>
                    <a:p>
                      <a:pPr algn="ctr"/>
                      <a:r>
                        <a:rPr lang="en-US" sz="1800"/>
                        <a:t>Accuracy</a:t>
                      </a:r>
                    </a:p>
                  </a:txBody>
                  <a:tcPr anchor="ctr"/>
                </a:tc>
                <a:tc>
                  <a:txBody>
                    <a:bodyPr/>
                    <a:lstStyle/>
                    <a:p>
                      <a:pPr algn="ctr"/>
                      <a:r>
                        <a:rPr lang="en-US" sz="1800"/>
                        <a:t>TPR @ FAR=10%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TPR @ FAR=1%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TPR @ FAR=0.1%</a:t>
                      </a:r>
                    </a:p>
                  </a:txBody>
                  <a:tcPr anchor="ctr"/>
                </a:tc>
                <a:extLst>
                  <a:ext uri="{0D108BD9-81ED-4DB2-BD59-A6C34878D82A}">
                    <a16:rowId xmlns:a16="http://schemas.microsoft.com/office/drawing/2014/main" val="3546027733"/>
                  </a:ext>
                </a:extLst>
              </a:tr>
              <a:tr h="370840">
                <a:tc>
                  <a:txBody>
                    <a:bodyPr/>
                    <a:lstStyle/>
                    <a:p>
                      <a:pPr algn="ctr" fontAlgn="b"/>
                      <a:r>
                        <a:rPr lang="fr-FR" sz="1800" b="0" i="0" u="none" strike="noStrike">
                          <a:solidFill>
                            <a:srgbClr val="000000"/>
                          </a:solidFill>
                          <a:effectLst/>
                          <a:latin typeface="+mn-lt"/>
                        </a:rPr>
                        <a:t>InceptionNetV2 + Triplet</a:t>
                      </a:r>
                    </a:p>
                  </a:txBody>
                  <a:tcPr marL="7620" marR="7620" marT="7620" marB="0" anchor="ctr"/>
                </a:tc>
                <a:tc>
                  <a:txBody>
                    <a:bodyPr/>
                    <a:lstStyle/>
                    <a:p>
                      <a:pPr algn="ctr"/>
                      <a:r>
                        <a:rPr lang="en-US" sz="1800">
                          <a:latin typeface="+mn-lt"/>
                        </a:rPr>
                        <a:t>128</a:t>
                      </a:r>
                    </a:p>
                  </a:txBody>
                  <a:tcPr anchor="ctr"/>
                </a:tc>
                <a:tc>
                  <a:txBody>
                    <a:bodyPr/>
                    <a:lstStyle/>
                    <a:p>
                      <a:pPr algn="ctr"/>
                      <a:r>
                        <a:rPr lang="en-US" sz="1800"/>
                        <a:t>86.87</a:t>
                      </a:r>
                    </a:p>
                  </a:txBody>
                  <a:tcPr anchor="ctr"/>
                </a:tc>
                <a:tc>
                  <a:txBody>
                    <a:bodyPr/>
                    <a:lstStyle/>
                    <a:p>
                      <a:pPr algn="ctr"/>
                      <a:r>
                        <a:rPr lang="en-US" sz="1800"/>
                        <a:t>81.13</a:t>
                      </a:r>
                    </a:p>
                  </a:txBody>
                  <a:tcPr anchor="ctr"/>
                </a:tc>
                <a:tc>
                  <a:txBody>
                    <a:bodyPr/>
                    <a:lstStyle/>
                    <a:p>
                      <a:pPr algn="ctr"/>
                      <a:r>
                        <a:rPr lang="en-US" sz="1800"/>
                        <a:t>78.12</a:t>
                      </a:r>
                    </a:p>
                  </a:txBody>
                  <a:tcPr anchor="ctr"/>
                </a:tc>
                <a:tc>
                  <a:txBody>
                    <a:bodyPr/>
                    <a:lstStyle/>
                    <a:p>
                      <a:pPr algn="ctr"/>
                      <a:r>
                        <a:rPr lang="en-US" sz="1800"/>
                        <a:t>70.5</a:t>
                      </a:r>
                    </a:p>
                  </a:txBody>
                  <a:tcPr anchor="ctr"/>
                </a:tc>
                <a:extLst>
                  <a:ext uri="{0D108BD9-81ED-4DB2-BD59-A6C34878D82A}">
                    <a16:rowId xmlns:a16="http://schemas.microsoft.com/office/drawing/2014/main" val="557514398"/>
                  </a:ext>
                </a:extLst>
              </a:tr>
              <a:tr h="370840">
                <a:tc>
                  <a:txBody>
                    <a:bodyPr/>
                    <a:lstStyle/>
                    <a:p>
                      <a:pPr algn="ctr" fontAlgn="b"/>
                      <a:r>
                        <a:rPr lang="en-US" sz="1800" b="0" i="0" u="none" strike="noStrike">
                          <a:solidFill>
                            <a:srgbClr val="000000"/>
                          </a:solidFill>
                          <a:effectLst/>
                          <a:latin typeface="+mn-lt"/>
                        </a:rPr>
                        <a:t>VGG16 + Triplet + Mining</a:t>
                      </a:r>
                    </a:p>
                  </a:txBody>
                  <a:tcPr marL="7620" marR="7620" marT="7620" marB="0" anchor="ctr"/>
                </a:tc>
                <a:tc>
                  <a:txBody>
                    <a:bodyPr/>
                    <a:lstStyle/>
                    <a:p>
                      <a:pPr algn="ctr"/>
                      <a:r>
                        <a:rPr lang="en-US" sz="1800">
                          <a:latin typeface="+mn-lt"/>
                        </a:rPr>
                        <a:t>256</a:t>
                      </a:r>
                    </a:p>
                  </a:txBody>
                  <a:tcPr anchor="ctr"/>
                </a:tc>
                <a:tc>
                  <a:txBody>
                    <a:bodyPr/>
                    <a:lstStyle/>
                    <a:p>
                      <a:pPr algn="ctr"/>
                      <a:r>
                        <a:rPr lang="en-US" sz="1800"/>
                        <a:t>77.35</a:t>
                      </a:r>
                    </a:p>
                  </a:txBody>
                  <a:tcPr anchor="ctr"/>
                </a:tc>
                <a:tc>
                  <a:txBody>
                    <a:bodyPr/>
                    <a:lstStyle/>
                    <a:p>
                      <a:pPr algn="ctr"/>
                      <a:r>
                        <a:rPr lang="en-US" sz="1800"/>
                        <a:t>60.00</a:t>
                      </a:r>
                    </a:p>
                  </a:txBody>
                  <a:tcPr anchor="ctr"/>
                </a:tc>
                <a:tc>
                  <a:txBody>
                    <a:bodyPr/>
                    <a:lstStyle/>
                    <a:p>
                      <a:pPr algn="ctr"/>
                      <a:r>
                        <a:rPr lang="en-US" sz="1800"/>
                        <a:t>59.03</a:t>
                      </a:r>
                    </a:p>
                  </a:txBody>
                  <a:tcPr anchor="ctr"/>
                </a:tc>
                <a:tc>
                  <a:txBody>
                    <a:bodyPr/>
                    <a:lstStyle/>
                    <a:p>
                      <a:pPr algn="ctr"/>
                      <a:r>
                        <a:rPr lang="en-US" sz="1800"/>
                        <a:t>59.03</a:t>
                      </a:r>
                    </a:p>
                  </a:txBody>
                  <a:tcPr anchor="ctr"/>
                </a:tc>
                <a:extLst>
                  <a:ext uri="{0D108BD9-81ED-4DB2-BD59-A6C34878D82A}">
                    <a16:rowId xmlns:a16="http://schemas.microsoft.com/office/drawing/2014/main" val="2633392150"/>
                  </a:ext>
                </a:extLst>
              </a:tr>
              <a:tr h="370840">
                <a:tc>
                  <a:txBody>
                    <a:bodyPr/>
                    <a:lstStyle/>
                    <a:p>
                      <a:pPr algn="ctr" fontAlgn="b"/>
                      <a:r>
                        <a:rPr lang="en-US" sz="1800" b="0" i="0" u="none" strike="noStrike">
                          <a:solidFill>
                            <a:srgbClr val="000000"/>
                          </a:solidFill>
                          <a:effectLst/>
                          <a:latin typeface="+mn-lt"/>
                        </a:rPr>
                        <a:t>MobileNetV3 + ArcFace</a:t>
                      </a:r>
                    </a:p>
                  </a:txBody>
                  <a:tcPr marL="7620" marR="7620" marT="7620" marB="0" anchor="ctr"/>
                </a:tc>
                <a:tc>
                  <a:txBody>
                    <a:bodyPr/>
                    <a:lstStyle/>
                    <a:p>
                      <a:pPr algn="ctr"/>
                      <a:r>
                        <a:rPr lang="en-US" sz="1800">
                          <a:latin typeface="+mn-lt"/>
                        </a:rPr>
                        <a:t>128</a:t>
                      </a:r>
                    </a:p>
                  </a:txBody>
                  <a:tcPr anchor="ctr"/>
                </a:tc>
                <a:tc>
                  <a:txBody>
                    <a:bodyPr/>
                    <a:lstStyle/>
                    <a:p>
                      <a:pPr algn="ctr"/>
                      <a:r>
                        <a:rPr lang="en-US" sz="1800"/>
                        <a:t>95.93</a:t>
                      </a:r>
                    </a:p>
                  </a:txBody>
                  <a:tcPr anchor="ctr"/>
                </a:tc>
                <a:tc>
                  <a:txBody>
                    <a:bodyPr/>
                    <a:lstStyle/>
                    <a:p>
                      <a:pPr algn="ctr"/>
                      <a:r>
                        <a:rPr lang="en-US" sz="1800"/>
                        <a:t>95.76</a:t>
                      </a:r>
                    </a:p>
                  </a:txBody>
                  <a:tcPr anchor="ctr"/>
                </a:tc>
                <a:tc>
                  <a:txBody>
                    <a:bodyPr/>
                    <a:lstStyle/>
                    <a:p>
                      <a:pPr algn="ctr"/>
                      <a:r>
                        <a:rPr lang="en-US" sz="1800"/>
                        <a:t>92.86</a:t>
                      </a:r>
                    </a:p>
                  </a:txBody>
                  <a:tcPr anchor="ctr"/>
                </a:tc>
                <a:tc>
                  <a:txBody>
                    <a:bodyPr/>
                    <a:lstStyle/>
                    <a:p>
                      <a:pPr algn="ctr"/>
                      <a:r>
                        <a:rPr lang="en-US" sz="1800"/>
                        <a:t>86.43</a:t>
                      </a:r>
                    </a:p>
                  </a:txBody>
                  <a:tcPr anchor="ctr"/>
                </a:tc>
                <a:extLst>
                  <a:ext uri="{0D108BD9-81ED-4DB2-BD59-A6C34878D82A}">
                    <a16:rowId xmlns:a16="http://schemas.microsoft.com/office/drawing/2014/main" val="2495195429"/>
                  </a:ext>
                </a:extLst>
              </a:tr>
            </a:tbl>
          </a:graphicData>
        </a:graphic>
      </p:graphicFrame>
      <p:graphicFrame>
        <p:nvGraphicFramePr>
          <p:cNvPr id="6" name="Table 5">
            <a:extLst>
              <a:ext uri="{FF2B5EF4-FFF2-40B4-BE49-F238E27FC236}">
                <a16:creationId xmlns:a16="http://schemas.microsoft.com/office/drawing/2014/main" id="{A628E3E2-FFFE-E6C9-32E4-428DC1D37E45}"/>
              </a:ext>
            </a:extLst>
          </p:cNvPr>
          <p:cNvGraphicFramePr>
            <a:graphicFrameLocks noGrp="1"/>
          </p:cNvGraphicFramePr>
          <p:nvPr>
            <p:extLst>
              <p:ext uri="{D42A27DB-BD31-4B8C-83A1-F6EECF244321}">
                <p14:modId xmlns:p14="http://schemas.microsoft.com/office/powerpoint/2010/main" val="3963582779"/>
              </p:ext>
            </p:extLst>
          </p:nvPr>
        </p:nvGraphicFramePr>
        <p:xfrm>
          <a:off x="4517568" y="5300825"/>
          <a:ext cx="5949588" cy="2034540"/>
        </p:xfrm>
        <a:graphic>
          <a:graphicData uri="http://schemas.openxmlformats.org/drawingml/2006/table">
            <a:tbl>
              <a:tblPr firstRow="1" bandRow="1">
                <a:tableStyleId>{5C22544A-7EE6-4342-B048-85BDC9FD1C3A}</a:tableStyleId>
              </a:tblPr>
              <a:tblGrid>
                <a:gridCol w="1983196">
                  <a:extLst>
                    <a:ext uri="{9D8B030D-6E8A-4147-A177-3AD203B41FA5}">
                      <a16:colId xmlns:a16="http://schemas.microsoft.com/office/drawing/2014/main" val="3618008409"/>
                    </a:ext>
                  </a:extLst>
                </a:gridCol>
                <a:gridCol w="1983196">
                  <a:extLst>
                    <a:ext uri="{9D8B030D-6E8A-4147-A177-3AD203B41FA5}">
                      <a16:colId xmlns:a16="http://schemas.microsoft.com/office/drawing/2014/main" val="2934461246"/>
                    </a:ext>
                  </a:extLst>
                </a:gridCol>
                <a:gridCol w="1983196">
                  <a:extLst>
                    <a:ext uri="{9D8B030D-6E8A-4147-A177-3AD203B41FA5}">
                      <a16:colId xmlns:a16="http://schemas.microsoft.com/office/drawing/2014/main" val="2712628026"/>
                    </a:ext>
                  </a:extLst>
                </a:gridCol>
              </a:tblGrid>
              <a:tr h="0">
                <a:tc>
                  <a:txBody>
                    <a:bodyPr/>
                    <a:lstStyle/>
                    <a:p>
                      <a:pPr algn="ctr" fontAlgn="b"/>
                      <a:r>
                        <a:rPr lang="en-US" sz="1800" b="1" i="0" u="none" strike="noStrike">
                          <a:solidFill>
                            <a:schemeClr val="bg1"/>
                          </a:solidFill>
                          <a:effectLst/>
                          <a:latin typeface="+mn-lt"/>
                        </a:rPr>
                        <a:t>Model</a:t>
                      </a:r>
                    </a:p>
                  </a:txBody>
                  <a:tcPr marL="7620" marR="7620" marT="7620" marB="0" anchor="ctr"/>
                </a:tc>
                <a:tc>
                  <a:txBody>
                    <a:bodyPr/>
                    <a:lstStyle/>
                    <a:p>
                      <a:pPr algn="ctr"/>
                      <a:r>
                        <a:rPr lang="en-US" sz="1800">
                          <a:latin typeface="+mn-lt"/>
                        </a:rPr>
                        <a:t>Epochs</a:t>
                      </a:r>
                    </a:p>
                  </a:txBody>
                  <a:tcPr anchor="ctr"/>
                </a:tc>
                <a:tc>
                  <a:txBody>
                    <a:bodyPr/>
                    <a:lstStyle/>
                    <a:p>
                      <a:pPr algn="ctr"/>
                      <a:r>
                        <a:rPr lang="en-US" sz="1800">
                          <a:latin typeface="+mn-lt"/>
                        </a:rPr>
                        <a:t>Time</a:t>
                      </a:r>
                    </a:p>
                  </a:txBody>
                  <a:tcPr anchor="ctr"/>
                </a:tc>
                <a:extLst>
                  <a:ext uri="{0D108BD9-81ED-4DB2-BD59-A6C34878D82A}">
                    <a16:rowId xmlns:a16="http://schemas.microsoft.com/office/drawing/2014/main" val="549223895"/>
                  </a:ext>
                </a:extLst>
              </a:tr>
              <a:tr h="370840">
                <a:tc>
                  <a:txBody>
                    <a:bodyPr/>
                    <a:lstStyle/>
                    <a:p>
                      <a:pPr algn="ctr" fontAlgn="b"/>
                      <a:r>
                        <a:rPr lang="fr-FR" sz="1800" b="0" i="0" u="none" strike="noStrike">
                          <a:solidFill>
                            <a:srgbClr val="000000"/>
                          </a:solidFill>
                          <a:effectLst/>
                          <a:latin typeface="+mn-lt"/>
                        </a:rPr>
                        <a:t>InceptionNetV2 + Triplet</a:t>
                      </a:r>
                    </a:p>
                  </a:txBody>
                  <a:tcPr marL="7620" marR="7620" marT="7620" marB="0" anchor="ctr"/>
                </a:tc>
                <a:tc>
                  <a:txBody>
                    <a:bodyPr/>
                    <a:lstStyle/>
                    <a:p>
                      <a:pPr algn="ctr"/>
                      <a:r>
                        <a:rPr lang="en-US" sz="1800">
                          <a:latin typeface="+mn-lt"/>
                        </a:rPr>
                        <a:t>200</a:t>
                      </a:r>
                    </a:p>
                  </a:txBody>
                  <a:tcPr anchor="ctr"/>
                </a:tc>
                <a:tc>
                  <a:txBody>
                    <a:bodyPr/>
                    <a:lstStyle/>
                    <a:p>
                      <a:pPr algn="ctr"/>
                      <a:r>
                        <a:rPr lang="en-US" sz="1800">
                          <a:latin typeface="+mn-lt"/>
                        </a:rPr>
                        <a:t>192h</a:t>
                      </a:r>
                    </a:p>
                  </a:txBody>
                  <a:tcPr anchor="ctr"/>
                </a:tc>
                <a:extLst>
                  <a:ext uri="{0D108BD9-81ED-4DB2-BD59-A6C34878D82A}">
                    <a16:rowId xmlns:a16="http://schemas.microsoft.com/office/drawing/2014/main" val="1313797348"/>
                  </a:ext>
                </a:extLst>
              </a:tr>
              <a:tr h="370840">
                <a:tc>
                  <a:txBody>
                    <a:bodyPr/>
                    <a:lstStyle/>
                    <a:p>
                      <a:pPr algn="ctr" fontAlgn="b"/>
                      <a:r>
                        <a:rPr lang="en-US" sz="1800" b="0" i="0" u="none" strike="noStrike">
                          <a:solidFill>
                            <a:srgbClr val="000000"/>
                          </a:solidFill>
                          <a:effectLst/>
                          <a:latin typeface="+mn-lt"/>
                        </a:rPr>
                        <a:t>VGG16 + Triplet + Mining</a:t>
                      </a:r>
                    </a:p>
                  </a:txBody>
                  <a:tcPr marL="7620" marR="7620" marT="7620" marB="0" anchor="ctr"/>
                </a:tc>
                <a:tc>
                  <a:txBody>
                    <a:bodyPr/>
                    <a:lstStyle/>
                    <a:p>
                      <a:pPr algn="ctr"/>
                      <a:r>
                        <a:rPr lang="en-US" sz="1800">
                          <a:latin typeface="+mn-lt"/>
                        </a:rPr>
                        <a:t>80</a:t>
                      </a:r>
                    </a:p>
                  </a:txBody>
                  <a:tcPr anchor="ctr"/>
                </a:tc>
                <a:tc>
                  <a:txBody>
                    <a:bodyPr/>
                    <a:lstStyle/>
                    <a:p>
                      <a:pPr algn="ctr"/>
                      <a:r>
                        <a:rPr lang="en-US" sz="1800">
                          <a:latin typeface="+mn-lt"/>
                        </a:rPr>
                        <a:t>24h</a:t>
                      </a:r>
                    </a:p>
                  </a:txBody>
                  <a:tcPr anchor="ctr"/>
                </a:tc>
                <a:extLst>
                  <a:ext uri="{0D108BD9-81ED-4DB2-BD59-A6C34878D82A}">
                    <a16:rowId xmlns:a16="http://schemas.microsoft.com/office/drawing/2014/main" val="1774195101"/>
                  </a:ext>
                </a:extLst>
              </a:tr>
              <a:tr h="370840">
                <a:tc>
                  <a:txBody>
                    <a:bodyPr/>
                    <a:lstStyle/>
                    <a:p>
                      <a:pPr algn="ctr" fontAlgn="b"/>
                      <a:r>
                        <a:rPr lang="en-US" sz="1800" b="0" i="0" u="none" strike="noStrike">
                          <a:solidFill>
                            <a:srgbClr val="000000"/>
                          </a:solidFill>
                          <a:effectLst/>
                          <a:latin typeface="+mn-lt"/>
                        </a:rPr>
                        <a:t>MobileNetV3 + ArcFace</a:t>
                      </a:r>
                    </a:p>
                  </a:txBody>
                  <a:tcPr marL="7620" marR="7620" marT="7620" marB="0" anchor="ctr"/>
                </a:tc>
                <a:tc>
                  <a:txBody>
                    <a:bodyPr/>
                    <a:lstStyle/>
                    <a:p>
                      <a:pPr algn="ctr"/>
                      <a:r>
                        <a:rPr lang="en-US" sz="1800">
                          <a:latin typeface="+mn-lt"/>
                        </a:rPr>
                        <a:t>80</a:t>
                      </a:r>
                    </a:p>
                  </a:txBody>
                  <a:tcPr anchor="ctr"/>
                </a:tc>
                <a:tc>
                  <a:txBody>
                    <a:bodyPr/>
                    <a:lstStyle/>
                    <a:p>
                      <a:pPr algn="ctr"/>
                      <a:r>
                        <a:rPr lang="en-US" sz="1800">
                          <a:latin typeface="+mn-lt"/>
                        </a:rPr>
                        <a:t>80h</a:t>
                      </a:r>
                    </a:p>
                  </a:txBody>
                  <a:tcPr anchor="ctr"/>
                </a:tc>
                <a:extLst>
                  <a:ext uri="{0D108BD9-81ED-4DB2-BD59-A6C34878D82A}">
                    <a16:rowId xmlns:a16="http://schemas.microsoft.com/office/drawing/2014/main" val="873619665"/>
                  </a:ext>
                </a:extLst>
              </a:tr>
            </a:tbl>
          </a:graphicData>
        </a:graphic>
      </p:graphicFrame>
      <p:sp>
        <p:nvSpPr>
          <p:cNvPr id="7" name="Text 1">
            <a:extLst>
              <a:ext uri="{FF2B5EF4-FFF2-40B4-BE49-F238E27FC236}">
                <a16:creationId xmlns:a16="http://schemas.microsoft.com/office/drawing/2014/main" id="{4045C029-89B9-A297-5013-7C1ADEB723F0}"/>
              </a:ext>
            </a:extLst>
          </p:cNvPr>
          <p:cNvSpPr/>
          <p:nvPr/>
        </p:nvSpPr>
        <p:spPr>
          <a:xfrm>
            <a:off x="985020" y="609644"/>
            <a:ext cx="5676900" cy="694373"/>
          </a:xfrm>
          <a:prstGeom prst="rect">
            <a:avLst/>
          </a:prstGeom>
          <a:noFill/>
          <a:ln/>
        </p:spPr>
        <p:txBody>
          <a:bodyPr wrap="none" rtlCol="0" anchor="t"/>
          <a:lstStyle/>
          <a:p>
            <a:pPr marL="0" indent="0">
              <a:lnSpc>
                <a:spcPts val="5468"/>
              </a:lnSpc>
              <a:buNone/>
            </a:pPr>
            <a:r>
              <a:rPr lang="en-US" sz="7200">
                <a:solidFill>
                  <a:srgbClr val="312F2B"/>
                </a:solidFill>
                <a:latin typeface="Gelasio" pitchFamily="34" charset="0"/>
                <a:ea typeface="Gelasio" pitchFamily="34" charset="-122"/>
                <a:cs typeface="Gelasio" pitchFamily="34" charset="-120"/>
              </a:rPr>
              <a:t>Result</a:t>
            </a:r>
            <a:endParaRPr lang="en-US" sz="7200"/>
          </a:p>
        </p:txBody>
      </p:sp>
      <p:sp>
        <p:nvSpPr>
          <p:cNvPr id="4" name="Slide Number Placeholder 6">
            <a:extLst>
              <a:ext uri="{FF2B5EF4-FFF2-40B4-BE49-F238E27FC236}">
                <a16:creationId xmlns:a16="http://schemas.microsoft.com/office/drawing/2014/main" id="{953F6D6B-205D-B8A0-B836-D26796EE0167}"/>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28</a:t>
            </a:fld>
            <a:endParaRPr lang="en-VN"/>
          </a:p>
        </p:txBody>
      </p:sp>
    </p:spTree>
    <p:extLst>
      <p:ext uri="{BB962C8B-B14F-4D97-AF65-F5344CB8AC3E}">
        <p14:creationId xmlns:p14="http://schemas.microsoft.com/office/powerpoint/2010/main" val="210155234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graph with a line going up&#10;&#10;Description automatically generated">
            <a:extLst>
              <a:ext uri="{FF2B5EF4-FFF2-40B4-BE49-F238E27FC236}">
                <a16:creationId xmlns:a16="http://schemas.microsoft.com/office/drawing/2014/main" id="{74548D18-1164-B2EB-39D1-1DC6DF7A018A}"/>
              </a:ext>
            </a:extLst>
          </p:cNvPr>
          <p:cNvPicPr>
            <a:picLocks noChangeAspect="1"/>
          </p:cNvPicPr>
          <p:nvPr/>
        </p:nvPicPr>
        <p:blipFill>
          <a:blip r:embed="rId2"/>
          <a:stretch>
            <a:fillRect/>
          </a:stretch>
        </p:blipFill>
        <p:spPr>
          <a:xfrm>
            <a:off x="2471767" y="850130"/>
            <a:ext cx="3975100" cy="3733800"/>
          </a:xfrm>
          <a:prstGeom prst="rect">
            <a:avLst/>
          </a:prstGeom>
        </p:spPr>
      </p:pic>
      <p:pic>
        <p:nvPicPr>
          <p:cNvPr id="5" name="Picture 4" descr="A graph with a line going up&#10;&#10;Description automatically generated">
            <a:extLst>
              <a:ext uri="{FF2B5EF4-FFF2-40B4-BE49-F238E27FC236}">
                <a16:creationId xmlns:a16="http://schemas.microsoft.com/office/drawing/2014/main" id="{01EBE885-EF8D-0B0A-9863-0AE2E422CD7C}"/>
              </a:ext>
            </a:extLst>
          </p:cNvPr>
          <p:cNvPicPr>
            <a:picLocks noChangeAspect="1"/>
          </p:cNvPicPr>
          <p:nvPr/>
        </p:nvPicPr>
        <p:blipFill>
          <a:blip r:embed="rId3"/>
          <a:stretch>
            <a:fillRect/>
          </a:stretch>
        </p:blipFill>
        <p:spPr>
          <a:xfrm>
            <a:off x="8183533" y="850130"/>
            <a:ext cx="3975100" cy="3733800"/>
          </a:xfrm>
          <a:prstGeom prst="rect">
            <a:avLst/>
          </a:prstGeom>
        </p:spPr>
      </p:pic>
      <p:sp>
        <p:nvSpPr>
          <p:cNvPr id="6" name="TextBox 5">
            <a:extLst>
              <a:ext uri="{FF2B5EF4-FFF2-40B4-BE49-F238E27FC236}">
                <a16:creationId xmlns:a16="http://schemas.microsoft.com/office/drawing/2014/main" id="{CC7C5265-B2D5-FDC2-83AE-BAC34AEDD8B4}"/>
              </a:ext>
            </a:extLst>
          </p:cNvPr>
          <p:cNvSpPr txBox="1"/>
          <p:nvPr/>
        </p:nvSpPr>
        <p:spPr>
          <a:xfrm>
            <a:off x="3359957" y="4721629"/>
            <a:ext cx="8212975" cy="923330"/>
          </a:xfrm>
          <a:prstGeom prst="rect">
            <a:avLst/>
          </a:prstGeom>
          <a:noFill/>
        </p:spPr>
        <p:txBody>
          <a:bodyPr wrap="square" rtlCol="0">
            <a:spAutoFit/>
          </a:bodyPr>
          <a:lstStyle/>
          <a:p>
            <a:pPr algn="ctr" rtl="0"/>
            <a:r>
              <a:rPr lang="en-US" sz="1800" b="0" i="0" u="none" strike="noStrike">
                <a:solidFill>
                  <a:srgbClr val="374151"/>
                </a:solidFill>
                <a:effectLst/>
                <a:latin typeface="Lato" panose="020F0502020204030203" pitchFamily="34" charset="0"/>
              </a:rPr>
              <a:t>The loss curves for both the training and validation datasets are consistently smooth trajectories throughout the process</a:t>
            </a:r>
            <a:endParaRPr lang="en-US" sz="1800" b="0" i="0" u="none" strike="noStrike">
              <a:solidFill>
                <a:srgbClr val="374151"/>
              </a:solidFill>
              <a:effectLst/>
              <a:latin typeface="Roboto" panose="02000000000000000000" pitchFamily="2" charset="0"/>
            </a:endParaRPr>
          </a:p>
          <a:p>
            <a:pPr algn="ctr" rtl="0"/>
            <a:r>
              <a:rPr lang="en-US" sz="1800" b="0" i="0" u="none" strike="noStrike">
                <a:solidFill>
                  <a:srgbClr val="374151"/>
                </a:solidFill>
                <a:effectLst/>
                <a:latin typeface="Roboto" panose="02000000000000000000" pitchFamily="2" charset="0"/>
              </a:rPr>
              <a:t>The training process is not encountering significant fluctuations or divergence</a:t>
            </a:r>
            <a:endParaRPr lang="en-US" b="0">
              <a:effectLst/>
            </a:endParaRPr>
          </a:p>
        </p:txBody>
      </p:sp>
      <p:sp>
        <p:nvSpPr>
          <p:cNvPr id="2" name="Slide Number Placeholder 6">
            <a:extLst>
              <a:ext uri="{FF2B5EF4-FFF2-40B4-BE49-F238E27FC236}">
                <a16:creationId xmlns:a16="http://schemas.microsoft.com/office/drawing/2014/main" id="{7750040E-176A-B8FD-8F84-EBE6F02D8082}"/>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29</a:t>
            </a:fld>
            <a:endParaRPr lang="en-VN"/>
          </a:p>
        </p:txBody>
      </p:sp>
    </p:spTree>
    <p:extLst>
      <p:ext uri="{BB962C8B-B14F-4D97-AF65-F5344CB8AC3E}">
        <p14:creationId xmlns:p14="http://schemas.microsoft.com/office/powerpoint/2010/main" val="375749499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a:spLocks noGrp="1" noRot="1" noMove="1" noResize="1" noEditPoints="1" noAdjustHandles="1" noChangeArrowheads="1" noChangeShapeType="1"/>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2037993" y="1168718"/>
            <a:ext cx="7551420" cy="694373"/>
          </a:xfrm>
          <a:prstGeom prst="rect">
            <a:avLst/>
          </a:prstGeom>
          <a:noFill/>
          <a:ln/>
        </p:spPr>
        <p:txBody>
          <a:bodyPr wrap="none" rtlCol="0" anchor="t"/>
          <a:lstStyle/>
          <a:p>
            <a:pPr marL="0" indent="0">
              <a:lnSpc>
                <a:spcPts val="5468"/>
              </a:lnSpc>
              <a:buNone/>
            </a:pPr>
            <a:r>
              <a:rPr lang="en-US" sz="4374">
                <a:solidFill>
                  <a:srgbClr val="312F2B"/>
                </a:solidFill>
                <a:latin typeface="Gelasio" pitchFamily="34" charset="0"/>
                <a:ea typeface="Gelasio" pitchFamily="34" charset="-122"/>
                <a:cs typeface="Gelasio" pitchFamily="34" charset="-120"/>
              </a:rPr>
              <a:t>Outline</a:t>
            </a:r>
          </a:p>
          <a:p>
            <a:pPr marL="0" indent="0">
              <a:lnSpc>
                <a:spcPts val="5468"/>
              </a:lnSpc>
              <a:buNone/>
            </a:pPr>
            <a:endParaRPr lang="en-US" sz="4374"/>
          </a:p>
        </p:txBody>
      </p:sp>
      <p:sp>
        <p:nvSpPr>
          <p:cNvPr id="5" name="Shape 2"/>
          <p:cNvSpPr/>
          <p:nvPr/>
        </p:nvSpPr>
        <p:spPr>
          <a:xfrm>
            <a:off x="2037993" y="2307431"/>
            <a:ext cx="5166122" cy="2443282"/>
          </a:xfrm>
          <a:prstGeom prst="roundRect">
            <a:avLst>
              <a:gd name="adj" fmla="val 4092"/>
            </a:avLst>
          </a:prstGeom>
          <a:solidFill>
            <a:srgbClr val="E8E8E3"/>
          </a:solidFill>
          <a:ln w="13811">
            <a:solidFill>
              <a:srgbClr val="D1D1C7"/>
            </a:solidFill>
            <a:prstDash val="solid"/>
          </a:ln>
        </p:spPr>
        <p:txBody>
          <a:bodyPr/>
          <a:lstStyle/>
          <a:p>
            <a:endParaRPr lang="en-US"/>
          </a:p>
        </p:txBody>
      </p:sp>
      <p:sp>
        <p:nvSpPr>
          <p:cNvPr id="6" name="Text 3"/>
          <p:cNvSpPr/>
          <p:nvPr/>
        </p:nvSpPr>
        <p:spPr>
          <a:xfrm>
            <a:off x="2273975" y="2543413"/>
            <a:ext cx="2666286" cy="416481"/>
          </a:xfrm>
          <a:prstGeom prst="rect">
            <a:avLst/>
          </a:prstGeom>
          <a:noFill/>
          <a:ln/>
        </p:spPr>
        <p:txBody>
          <a:bodyPr wrap="none" rtlCol="0" anchor="t"/>
          <a:lstStyle/>
          <a:p>
            <a:pPr marL="0" indent="0">
              <a:lnSpc>
                <a:spcPts val="3281"/>
              </a:lnSpc>
              <a:buNone/>
            </a:pPr>
            <a:r>
              <a:rPr lang="en-US" sz="2624">
                <a:solidFill>
                  <a:srgbClr val="272525"/>
                </a:solidFill>
                <a:latin typeface="Gelasio" pitchFamily="34" charset="0"/>
                <a:ea typeface="Gelasio" pitchFamily="34" charset="-122"/>
                <a:cs typeface="Gelasio" pitchFamily="34" charset="-120"/>
              </a:rPr>
              <a:t>Dataset</a:t>
            </a:r>
            <a:endParaRPr lang="en-US" sz="2624"/>
          </a:p>
        </p:txBody>
      </p:sp>
      <p:sp>
        <p:nvSpPr>
          <p:cNvPr id="7" name="Text 4"/>
          <p:cNvSpPr/>
          <p:nvPr/>
        </p:nvSpPr>
        <p:spPr>
          <a:xfrm>
            <a:off x="2273975" y="3093125"/>
            <a:ext cx="4694158" cy="1066205"/>
          </a:xfrm>
          <a:prstGeom prst="rect">
            <a:avLst/>
          </a:prstGeom>
          <a:noFill/>
          <a:ln/>
        </p:spPr>
        <p:txBody>
          <a:bodyPr wrap="square" rtlCol="0" anchor="t"/>
          <a:lstStyle/>
          <a:p>
            <a:pPr marL="0" indent="0">
              <a:lnSpc>
                <a:spcPts val="2799"/>
              </a:lnSpc>
              <a:buNone/>
            </a:pPr>
            <a:r>
              <a:rPr lang="en-US" sz="2000"/>
              <a:t>- Overview</a:t>
            </a:r>
          </a:p>
          <a:p>
            <a:pPr marL="0" indent="0">
              <a:lnSpc>
                <a:spcPts val="2799"/>
              </a:lnSpc>
              <a:buNone/>
            </a:pPr>
            <a:r>
              <a:rPr lang="en-US" sz="2000"/>
              <a:t>- Augmentation</a:t>
            </a:r>
          </a:p>
        </p:txBody>
      </p:sp>
      <p:sp>
        <p:nvSpPr>
          <p:cNvPr id="8" name="Shape 5"/>
          <p:cNvSpPr/>
          <p:nvPr/>
        </p:nvSpPr>
        <p:spPr>
          <a:xfrm>
            <a:off x="7426285" y="2307431"/>
            <a:ext cx="5166122" cy="2443282"/>
          </a:xfrm>
          <a:prstGeom prst="roundRect">
            <a:avLst>
              <a:gd name="adj" fmla="val 4092"/>
            </a:avLst>
          </a:prstGeom>
          <a:solidFill>
            <a:srgbClr val="E8E8E3"/>
          </a:solidFill>
          <a:ln w="13811">
            <a:solidFill>
              <a:srgbClr val="D1D1C7"/>
            </a:solidFill>
            <a:prstDash val="solid"/>
          </a:ln>
        </p:spPr>
        <p:txBody>
          <a:bodyPr/>
          <a:lstStyle/>
          <a:p>
            <a:endParaRPr lang="en-US"/>
          </a:p>
        </p:txBody>
      </p:sp>
      <p:sp>
        <p:nvSpPr>
          <p:cNvPr id="9" name="Text 6"/>
          <p:cNvSpPr/>
          <p:nvPr/>
        </p:nvSpPr>
        <p:spPr>
          <a:xfrm>
            <a:off x="7662267" y="2543413"/>
            <a:ext cx="2666286" cy="416481"/>
          </a:xfrm>
          <a:prstGeom prst="rect">
            <a:avLst/>
          </a:prstGeom>
          <a:noFill/>
          <a:ln/>
        </p:spPr>
        <p:txBody>
          <a:bodyPr wrap="none" rtlCol="0" anchor="t"/>
          <a:lstStyle/>
          <a:p>
            <a:pPr marL="0" indent="0">
              <a:lnSpc>
                <a:spcPts val="3281"/>
              </a:lnSpc>
              <a:buNone/>
            </a:pPr>
            <a:r>
              <a:rPr lang="en-US" sz="2624">
                <a:solidFill>
                  <a:srgbClr val="272525"/>
                </a:solidFill>
                <a:latin typeface="Gelasio" pitchFamily="34" charset="0"/>
                <a:ea typeface="Gelasio" pitchFamily="34" charset="-122"/>
                <a:cs typeface="Gelasio" pitchFamily="34" charset="-120"/>
              </a:rPr>
              <a:t>Model</a:t>
            </a:r>
            <a:endParaRPr lang="en-US" sz="2624"/>
          </a:p>
        </p:txBody>
      </p:sp>
      <p:sp>
        <p:nvSpPr>
          <p:cNvPr id="10" name="Text 7"/>
          <p:cNvSpPr/>
          <p:nvPr/>
        </p:nvSpPr>
        <p:spPr>
          <a:xfrm>
            <a:off x="7662267" y="3093125"/>
            <a:ext cx="4694158" cy="1421606"/>
          </a:xfrm>
          <a:prstGeom prst="rect">
            <a:avLst/>
          </a:prstGeom>
          <a:noFill/>
          <a:ln/>
        </p:spPr>
        <p:txBody>
          <a:bodyPr wrap="square" rtlCol="0" anchor="t"/>
          <a:lstStyle/>
          <a:p>
            <a:pPr marL="0" indent="0">
              <a:lnSpc>
                <a:spcPts val="2799"/>
              </a:lnSpc>
              <a:buNone/>
            </a:pPr>
            <a:r>
              <a:rPr lang="en-US" sz="2000"/>
              <a:t>- Face Detection</a:t>
            </a:r>
          </a:p>
          <a:p>
            <a:pPr marL="0" indent="0">
              <a:lnSpc>
                <a:spcPts val="2799"/>
              </a:lnSpc>
              <a:buNone/>
            </a:pPr>
            <a:r>
              <a:rPr lang="en-US" sz="2000"/>
              <a:t>- Face Alignment</a:t>
            </a:r>
          </a:p>
          <a:p>
            <a:pPr marL="0" indent="0">
              <a:lnSpc>
                <a:spcPts val="2799"/>
              </a:lnSpc>
              <a:buNone/>
            </a:pPr>
            <a:r>
              <a:rPr lang="en-US" sz="2000"/>
              <a:t>- Feature Extraction</a:t>
            </a:r>
          </a:p>
        </p:txBody>
      </p:sp>
      <p:sp>
        <p:nvSpPr>
          <p:cNvPr id="11" name="Shape 8"/>
          <p:cNvSpPr/>
          <p:nvPr/>
        </p:nvSpPr>
        <p:spPr>
          <a:xfrm>
            <a:off x="2037993" y="4972883"/>
            <a:ext cx="5166122" cy="2087880"/>
          </a:xfrm>
          <a:prstGeom prst="roundRect">
            <a:avLst>
              <a:gd name="adj" fmla="val 4789"/>
            </a:avLst>
          </a:prstGeom>
          <a:solidFill>
            <a:srgbClr val="E8E8E3"/>
          </a:solidFill>
          <a:ln w="13811">
            <a:solidFill>
              <a:srgbClr val="D1D1C7"/>
            </a:solidFill>
            <a:prstDash val="solid"/>
          </a:ln>
        </p:spPr>
        <p:txBody>
          <a:bodyPr/>
          <a:lstStyle/>
          <a:p>
            <a:endParaRPr lang="en-US"/>
          </a:p>
        </p:txBody>
      </p:sp>
      <p:sp>
        <p:nvSpPr>
          <p:cNvPr id="12" name="Text 9"/>
          <p:cNvSpPr/>
          <p:nvPr/>
        </p:nvSpPr>
        <p:spPr>
          <a:xfrm>
            <a:off x="2273975" y="5208865"/>
            <a:ext cx="2666286" cy="416481"/>
          </a:xfrm>
          <a:prstGeom prst="rect">
            <a:avLst/>
          </a:prstGeom>
          <a:noFill/>
          <a:ln/>
        </p:spPr>
        <p:txBody>
          <a:bodyPr wrap="none" rtlCol="0" anchor="t"/>
          <a:lstStyle/>
          <a:p>
            <a:pPr marL="0" indent="0">
              <a:lnSpc>
                <a:spcPts val="3281"/>
              </a:lnSpc>
              <a:buNone/>
            </a:pPr>
            <a:r>
              <a:rPr lang="en-US" sz="2624">
                <a:solidFill>
                  <a:srgbClr val="272525"/>
                </a:solidFill>
                <a:latin typeface="Gelasio" pitchFamily="34" charset="0"/>
                <a:ea typeface="Gelasio" pitchFamily="34" charset="-122"/>
                <a:cs typeface="Gelasio" pitchFamily="34" charset="-120"/>
              </a:rPr>
              <a:t>Result</a:t>
            </a:r>
            <a:endParaRPr lang="en-US" sz="2624"/>
          </a:p>
        </p:txBody>
      </p:sp>
      <p:sp>
        <p:nvSpPr>
          <p:cNvPr id="13" name="Text 10"/>
          <p:cNvSpPr/>
          <p:nvPr/>
        </p:nvSpPr>
        <p:spPr>
          <a:xfrm>
            <a:off x="2273975" y="5758577"/>
            <a:ext cx="4694158" cy="710803"/>
          </a:xfrm>
          <a:prstGeom prst="rect">
            <a:avLst/>
          </a:prstGeom>
          <a:noFill/>
          <a:ln/>
        </p:spPr>
        <p:txBody>
          <a:bodyPr wrap="square" rtlCol="0" anchor="t"/>
          <a:lstStyle/>
          <a:p>
            <a:pPr marL="0" indent="0">
              <a:lnSpc>
                <a:spcPts val="2799"/>
              </a:lnSpc>
              <a:buNone/>
            </a:pPr>
            <a:r>
              <a:rPr lang="en-US" sz="2000">
                <a:solidFill>
                  <a:srgbClr val="272525"/>
                </a:solidFill>
                <a:latin typeface="Lato" pitchFamily="34" charset="0"/>
                <a:ea typeface="Lato" pitchFamily="34" charset="-122"/>
                <a:cs typeface="Lato" pitchFamily="34" charset="-120"/>
              </a:rPr>
              <a:t>Comparison and result</a:t>
            </a:r>
            <a:endParaRPr lang="en-US" sz="2000"/>
          </a:p>
        </p:txBody>
      </p:sp>
      <p:sp>
        <p:nvSpPr>
          <p:cNvPr id="14" name="Shape 11"/>
          <p:cNvSpPr/>
          <p:nvPr/>
        </p:nvSpPr>
        <p:spPr>
          <a:xfrm>
            <a:off x="7426285" y="4972883"/>
            <a:ext cx="5166122" cy="2087880"/>
          </a:xfrm>
          <a:prstGeom prst="roundRect">
            <a:avLst>
              <a:gd name="adj" fmla="val 4789"/>
            </a:avLst>
          </a:prstGeom>
          <a:solidFill>
            <a:srgbClr val="E8E8E3"/>
          </a:solidFill>
          <a:ln w="13811">
            <a:solidFill>
              <a:srgbClr val="D1D1C7"/>
            </a:solidFill>
            <a:prstDash val="solid"/>
          </a:ln>
        </p:spPr>
        <p:txBody>
          <a:bodyPr/>
          <a:lstStyle/>
          <a:p>
            <a:endParaRPr lang="en-US"/>
          </a:p>
        </p:txBody>
      </p:sp>
      <p:sp>
        <p:nvSpPr>
          <p:cNvPr id="15" name="Text 12"/>
          <p:cNvSpPr/>
          <p:nvPr/>
        </p:nvSpPr>
        <p:spPr>
          <a:xfrm>
            <a:off x="7662267" y="5208865"/>
            <a:ext cx="2666286" cy="416481"/>
          </a:xfrm>
          <a:prstGeom prst="rect">
            <a:avLst/>
          </a:prstGeom>
          <a:noFill/>
          <a:ln/>
        </p:spPr>
        <p:txBody>
          <a:bodyPr wrap="none" rtlCol="0" anchor="t"/>
          <a:lstStyle/>
          <a:p>
            <a:pPr marL="0" indent="0">
              <a:lnSpc>
                <a:spcPts val="3281"/>
              </a:lnSpc>
              <a:buNone/>
            </a:pPr>
            <a:r>
              <a:rPr lang="en-US" sz="2624">
                <a:solidFill>
                  <a:srgbClr val="272525"/>
                </a:solidFill>
                <a:latin typeface="Gelasio" pitchFamily="34" charset="0"/>
                <a:ea typeface="Gelasio" pitchFamily="34" charset="-122"/>
                <a:cs typeface="Gelasio" pitchFamily="34" charset="-120"/>
              </a:rPr>
              <a:t>Conclusion</a:t>
            </a:r>
            <a:endParaRPr lang="en-US" sz="2624"/>
          </a:p>
        </p:txBody>
      </p:sp>
      <p:sp>
        <p:nvSpPr>
          <p:cNvPr id="16" name="Text 13"/>
          <p:cNvSpPr/>
          <p:nvPr/>
        </p:nvSpPr>
        <p:spPr>
          <a:xfrm>
            <a:off x="7662267" y="5758577"/>
            <a:ext cx="4253962" cy="1066205"/>
          </a:xfrm>
          <a:prstGeom prst="rect">
            <a:avLst/>
          </a:prstGeom>
          <a:noFill/>
          <a:ln/>
        </p:spPr>
        <p:txBody>
          <a:bodyPr wrap="square" rtlCol="0" anchor="t"/>
          <a:lstStyle/>
          <a:p>
            <a:pPr marL="0" indent="0">
              <a:lnSpc>
                <a:spcPts val="2799"/>
              </a:lnSpc>
              <a:buNone/>
            </a:pPr>
            <a:r>
              <a:rPr lang="en-US" sz="2000">
                <a:solidFill>
                  <a:srgbClr val="272525"/>
                </a:solidFill>
                <a:latin typeface="Lato" pitchFamily="34" charset="0"/>
                <a:ea typeface="Lato" pitchFamily="34" charset="-122"/>
                <a:cs typeface="Lato" pitchFamily="34" charset="-120"/>
              </a:rPr>
              <a:t>Findings, conclusion and improvement in future</a:t>
            </a:r>
            <a:endParaRPr lang="en-US" sz="2000"/>
          </a:p>
        </p:txBody>
      </p:sp>
      <p:sp>
        <p:nvSpPr>
          <p:cNvPr id="17" name="Slide Number Placeholder 6">
            <a:extLst>
              <a:ext uri="{FF2B5EF4-FFF2-40B4-BE49-F238E27FC236}">
                <a16:creationId xmlns:a16="http://schemas.microsoft.com/office/drawing/2014/main" id="{B414A4D5-1C7D-6D43-1AA2-302165486BC0}"/>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3</a:t>
            </a:fld>
            <a:endParaRPr lang="en-VN"/>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4517937" y="3575752"/>
            <a:ext cx="5594526" cy="1078095"/>
          </a:xfrm>
          <a:prstGeom prst="rect">
            <a:avLst/>
          </a:prstGeom>
          <a:noFill/>
          <a:ln/>
        </p:spPr>
        <p:txBody>
          <a:bodyPr wrap="none" rtlCol="0" anchor="t"/>
          <a:lstStyle/>
          <a:p>
            <a:pPr marL="0" indent="0">
              <a:lnSpc>
                <a:spcPts val="5468"/>
              </a:lnSpc>
              <a:buNone/>
            </a:pPr>
            <a:r>
              <a:rPr lang="en-US" sz="9600">
                <a:solidFill>
                  <a:srgbClr val="312F2B"/>
                </a:solidFill>
                <a:latin typeface="Gelasio" pitchFamily="34" charset="0"/>
                <a:ea typeface="Gelasio" pitchFamily="34" charset="-122"/>
              </a:rPr>
              <a:t>Conclusion</a:t>
            </a:r>
            <a:endParaRPr lang="en-US" sz="9600"/>
          </a:p>
        </p:txBody>
      </p:sp>
      <p:sp>
        <p:nvSpPr>
          <p:cNvPr id="5" name="Slide Number Placeholder 6">
            <a:extLst>
              <a:ext uri="{FF2B5EF4-FFF2-40B4-BE49-F238E27FC236}">
                <a16:creationId xmlns:a16="http://schemas.microsoft.com/office/drawing/2014/main" id="{80725AAB-364D-117D-C439-4F417A6BE1EA}"/>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30</a:t>
            </a:fld>
            <a:endParaRPr lang="en-VN"/>
          </a:p>
        </p:txBody>
      </p:sp>
    </p:spTree>
    <p:extLst>
      <p:ext uri="{BB962C8B-B14F-4D97-AF65-F5344CB8AC3E}">
        <p14:creationId xmlns:p14="http://schemas.microsoft.com/office/powerpoint/2010/main" val="84034803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a:spLocks noGrp="1" noRot="1" noMove="1" noResize="1" noEditPoints="1" noAdjustHandles="1" noChangeArrowheads="1" noChangeShapeType="1"/>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764364" y="341348"/>
            <a:ext cx="5676900" cy="694373"/>
          </a:xfrm>
          <a:prstGeom prst="rect">
            <a:avLst/>
          </a:prstGeom>
          <a:noFill/>
          <a:ln/>
        </p:spPr>
        <p:txBody>
          <a:bodyPr wrap="none" rtlCol="0" anchor="t"/>
          <a:lstStyle/>
          <a:p>
            <a:pPr marL="0" indent="0">
              <a:lnSpc>
                <a:spcPts val="5468"/>
              </a:lnSpc>
              <a:buNone/>
            </a:pPr>
            <a:r>
              <a:rPr lang="en-US" sz="4374">
                <a:solidFill>
                  <a:srgbClr val="312F2B"/>
                </a:solidFill>
                <a:latin typeface="Gelasio" pitchFamily="34" charset="0"/>
                <a:ea typeface="Gelasio" pitchFamily="34" charset="-122"/>
                <a:cs typeface="Gelasio" pitchFamily="34" charset="-120"/>
              </a:rPr>
              <a:t>Conclusion</a:t>
            </a:r>
            <a:endParaRPr lang="en-US" sz="4374"/>
          </a:p>
        </p:txBody>
      </p:sp>
      <p:sp>
        <p:nvSpPr>
          <p:cNvPr id="5" name="TextBox 4">
            <a:extLst>
              <a:ext uri="{FF2B5EF4-FFF2-40B4-BE49-F238E27FC236}">
                <a16:creationId xmlns:a16="http://schemas.microsoft.com/office/drawing/2014/main" id="{E449265E-5F31-5034-66B8-46427520C2DF}"/>
              </a:ext>
            </a:extLst>
          </p:cNvPr>
          <p:cNvSpPr txBox="1"/>
          <p:nvPr/>
        </p:nvSpPr>
        <p:spPr>
          <a:xfrm>
            <a:off x="932138" y="1759621"/>
            <a:ext cx="12936262" cy="5216813"/>
          </a:xfrm>
          <a:prstGeom prst="rect">
            <a:avLst/>
          </a:prstGeom>
          <a:noFill/>
        </p:spPr>
        <p:txBody>
          <a:bodyPr wrap="square" lIns="91440" tIns="45720" rIns="91440" bIns="45720" rtlCol="0" anchor="t">
            <a:spAutoFit/>
          </a:bodyPr>
          <a:lstStyle/>
          <a:p>
            <a:pPr marL="342900" indent="-342900" algn="l">
              <a:lnSpc>
                <a:spcPts val="2734"/>
              </a:lnSpc>
              <a:buFont typeface="Arial" panose="020B0604020202020204" pitchFamily="34" charset="0"/>
              <a:buChar char="•"/>
            </a:pPr>
            <a:r>
              <a:rPr lang="en-US" sz="1800" b="1">
                <a:solidFill>
                  <a:srgbClr val="312F2B"/>
                </a:solidFill>
                <a:latin typeface="Gelasio"/>
                <a:ea typeface="Gelasio"/>
              </a:rPr>
              <a:t>For face detection</a:t>
            </a:r>
            <a:r>
              <a:rPr lang="en-US" sz="1800">
                <a:solidFill>
                  <a:srgbClr val="312F2B"/>
                </a:solidFill>
                <a:latin typeface="Gelasio"/>
                <a:ea typeface="Gelasio"/>
              </a:rPr>
              <a:t>, YOLOv5 demonstrated strong precision and recall, ensuring a balanced approach to accurate predictions and capturing actual faces. MTCNN, while slightly lower in precision, excelled with remarkably high recall, capturing almost all actual faces. However, its </a:t>
            </a:r>
            <a:r>
              <a:rPr lang="en-US" sz="1800" err="1">
                <a:solidFill>
                  <a:srgbClr val="312F2B"/>
                </a:solidFill>
                <a:latin typeface="Gelasio"/>
                <a:ea typeface="Gelasio"/>
              </a:rPr>
              <a:t>mAP</a:t>
            </a:r>
            <a:r>
              <a:rPr lang="en-US" sz="1800">
                <a:solidFill>
                  <a:srgbClr val="312F2B"/>
                </a:solidFill>
                <a:latin typeface="Gelasio"/>
                <a:ea typeface="Gelasio"/>
              </a:rPr>
              <a:t> hinted at potential variability in performance. SSD300 (VGG16) exhibited limitations in both precision and recall, indicating challenges in consistent and accurate face detection.</a:t>
            </a:r>
          </a:p>
          <a:p>
            <a:pPr marL="342900" indent="-342900" algn="l">
              <a:lnSpc>
                <a:spcPts val="2734"/>
              </a:lnSpc>
              <a:buFont typeface="Arial" panose="020B0604020202020204" pitchFamily="34" charset="0"/>
              <a:buChar char="•"/>
            </a:pPr>
            <a:r>
              <a:rPr lang="en-US" sz="1800" b="1">
                <a:solidFill>
                  <a:srgbClr val="312F2B"/>
                </a:solidFill>
                <a:latin typeface="Gelasio"/>
                <a:ea typeface="Gelasio"/>
              </a:rPr>
              <a:t>The evaluation of face alignment </a:t>
            </a:r>
            <a:r>
              <a:rPr lang="en-US" sz="1800">
                <a:solidFill>
                  <a:srgbClr val="312F2B"/>
                </a:solidFill>
                <a:latin typeface="Gelasio"/>
                <a:ea typeface="Gelasio"/>
              </a:rPr>
              <a:t>using NME highlighted the effectiveness of MTCNN in predicting the positions of facial landmarks, outperforming </a:t>
            </a:r>
            <a:r>
              <a:rPr lang="en-US" sz="1800" err="1">
                <a:solidFill>
                  <a:srgbClr val="312F2B"/>
                </a:solidFill>
                <a:latin typeface="Gelasio"/>
                <a:ea typeface="Gelasio"/>
              </a:rPr>
              <a:t>ADNet</a:t>
            </a:r>
            <a:r>
              <a:rPr lang="en-US" sz="1800">
                <a:solidFill>
                  <a:srgbClr val="312F2B"/>
                </a:solidFill>
                <a:latin typeface="Gelasio"/>
                <a:ea typeface="Gelasio"/>
              </a:rPr>
              <a:t> with a lower NME, suggesting more accurate and precise facial landmark alignment.</a:t>
            </a:r>
          </a:p>
          <a:p>
            <a:pPr marL="342900" indent="-342900" algn="l">
              <a:lnSpc>
                <a:spcPts val="2734"/>
              </a:lnSpc>
              <a:buFont typeface="Arial" panose="020B0604020202020204" pitchFamily="34" charset="0"/>
              <a:buChar char="•"/>
            </a:pPr>
            <a:r>
              <a:rPr lang="en-US" sz="1800" b="1">
                <a:solidFill>
                  <a:srgbClr val="312F2B"/>
                </a:solidFill>
                <a:latin typeface="Gelasio"/>
                <a:ea typeface="Gelasio"/>
              </a:rPr>
              <a:t>In the realm of face verification</a:t>
            </a:r>
            <a:r>
              <a:rPr lang="en-US" sz="1800">
                <a:solidFill>
                  <a:srgbClr val="312F2B"/>
                </a:solidFill>
                <a:latin typeface="Gelasio"/>
                <a:ea typeface="Gelasio"/>
              </a:rPr>
              <a:t>, all models showcased exceptional results with at least 77.35% accuracy and a minimum of 59.03% true positive rate at a false positive rate of 0.1%. The </a:t>
            </a:r>
            <a:r>
              <a:rPr lang="en-US" sz="1800" err="1">
                <a:solidFill>
                  <a:srgbClr val="312F2B"/>
                </a:solidFill>
                <a:latin typeface="Gelasio"/>
                <a:ea typeface="Gelasio"/>
              </a:rPr>
              <a:t>ArcFace</a:t>
            </a:r>
            <a:r>
              <a:rPr lang="en-US" sz="1800">
                <a:solidFill>
                  <a:srgbClr val="312F2B"/>
                </a:solidFill>
                <a:latin typeface="Gelasio"/>
                <a:ea typeface="Gelasio"/>
              </a:rPr>
              <a:t> Loss with MobileNetV3 configuration yielded the best result with 95.93% accuracy and an 86.43% true positive rate. The choice of model architecture, exemplified by the improved InceptionNetV2 backbone, significantly contributed to the overall success.</a:t>
            </a:r>
          </a:p>
          <a:p>
            <a:pPr marL="0" indent="0" algn="l">
              <a:lnSpc>
                <a:spcPts val="2734"/>
              </a:lnSpc>
              <a:buNone/>
            </a:pPr>
            <a:endParaRPr lang="en-US" sz="2000" b="1">
              <a:solidFill>
                <a:srgbClr val="312F2B"/>
              </a:solidFill>
              <a:latin typeface="Gelasio" pitchFamily="34" charset="0"/>
              <a:ea typeface="Gelasio" pitchFamily="34" charset="-122"/>
            </a:endParaRPr>
          </a:p>
          <a:p>
            <a:pPr>
              <a:lnSpc>
                <a:spcPts val="2734"/>
              </a:lnSpc>
            </a:pPr>
            <a:r>
              <a:rPr lang="en-US" sz="2400" b="1">
                <a:solidFill>
                  <a:srgbClr val="312F2B"/>
                </a:solidFill>
                <a:latin typeface="Gelasio"/>
                <a:ea typeface="Gelasio"/>
              </a:rPr>
              <a:t>In conclusion</a:t>
            </a:r>
            <a:r>
              <a:rPr lang="en-US" sz="2400">
                <a:solidFill>
                  <a:srgbClr val="312F2B"/>
                </a:solidFill>
                <a:latin typeface="Gelasio"/>
                <a:ea typeface="Gelasio"/>
              </a:rPr>
              <a:t>, the comprehensive evaluation emphasized the strengths of YOLOv5 and MTCNN in face detection, MTCNN in face alignment, and MobileNetV3 with </a:t>
            </a:r>
            <a:r>
              <a:rPr lang="en-US" sz="2400" err="1">
                <a:solidFill>
                  <a:srgbClr val="312F2B"/>
                </a:solidFill>
                <a:latin typeface="Gelasio"/>
                <a:ea typeface="Gelasio"/>
              </a:rPr>
              <a:t>ArcFace</a:t>
            </a:r>
            <a:r>
              <a:rPr lang="en-US" sz="2400">
                <a:solidFill>
                  <a:srgbClr val="312F2B"/>
                </a:solidFill>
                <a:latin typeface="Gelasio"/>
                <a:ea typeface="Gelasio"/>
              </a:rPr>
              <a:t> Loss in face verification. The findings contribute valuable insights for optimizing face recognition systems in diverse applications.</a:t>
            </a:r>
          </a:p>
          <a:p>
            <a:endParaRPr lang="en-VN"/>
          </a:p>
        </p:txBody>
      </p:sp>
      <p:sp>
        <p:nvSpPr>
          <p:cNvPr id="6" name="Slide Number Placeholder 6">
            <a:extLst>
              <a:ext uri="{FF2B5EF4-FFF2-40B4-BE49-F238E27FC236}">
                <a16:creationId xmlns:a16="http://schemas.microsoft.com/office/drawing/2014/main" id="{3239C4BD-1AAF-3273-68C4-42B582BAEA7F}"/>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31</a:t>
            </a:fld>
            <a:endParaRPr lang="en-VN"/>
          </a:p>
        </p:txBody>
      </p:sp>
    </p:spTree>
    <p:extLst>
      <p:ext uri="{BB962C8B-B14F-4D97-AF65-F5344CB8AC3E}">
        <p14:creationId xmlns:p14="http://schemas.microsoft.com/office/powerpoint/2010/main" val="253471645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3172"/>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2369344"/>
          </a:xfrm>
          <a:prstGeom prst="rect">
            <a:avLst/>
          </a:prstGeom>
        </p:spPr>
      </p:pic>
      <p:sp>
        <p:nvSpPr>
          <p:cNvPr id="5" name="Text 1"/>
          <p:cNvSpPr/>
          <p:nvPr/>
        </p:nvSpPr>
        <p:spPr>
          <a:xfrm>
            <a:off x="2813328" y="2890599"/>
            <a:ext cx="9003744" cy="1184672"/>
          </a:xfrm>
          <a:prstGeom prst="rect">
            <a:avLst/>
          </a:prstGeom>
          <a:noFill/>
          <a:ln/>
        </p:spPr>
        <p:txBody>
          <a:bodyPr wrap="square" rtlCol="0" anchor="t"/>
          <a:lstStyle/>
          <a:p>
            <a:pPr marL="0" indent="0">
              <a:lnSpc>
                <a:spcPts val="4664"/>
              </a:lnSpc>
              <a:buNone/>
            </a:pPr>
            <a:r>
              <a:rPr lang="en-US" sz="4800">
                <a:solidFill>
                  <a:srgbClr val="312F2B"/>
                </a:solidFill>
                <a:latin typeface="Gelasio" pitchFamily="34" charset="0"/>
                <a:ea typeface="Gelasio" pitchFamily="34" charset="-122"/>
                <a:cs typeface="Gelasio" pitchFamily="34" charset="-120"/>
              </a:rPr>
              <a:t>Future Scope</a:t>
            </a:r>
            <a:endParaRPr lang="en-US" sz="4800"/>
          </a:p>
        </p:txBody>
      </p:sp>
      <p:sp>
        <p:nvSpPr>
          <p:cNvPr id="6" name="Shape 2"/>
          <p:cNvSpPr/>
          <p:nvPr/>
        </p:nvSpPr>
        <p:spPr>
          <a:xfrm>
            <a:off x="2813328" y="4507706"/>
            <a:ext cx="426482" cy="426482"/>
          </a:xfrm>
          <a:prstGeom prst="roundRect">
            <a:avLst>
              <a:gd name="adj" fmla="val 20001"/>
            </a:avLst>
          </a:prstGeom>
          <a:solidFill>
            <a:srgbClr val="E8E8E3"/>
          </a:solidFill>
          <a:ln w="11787">
            <a:solidFill>
              <a:srgbClr val="D1D1C7"/>
            </a:solidFill>
            <a:prstDash val="solid"/>
          </a:ln>
        </p:spPr>
        <p:txBody>
          <a:bodyPr/>
          <a:lstStyle/>
          <a:p>
            <a:endParaRPr lang="en-US"/>
          </a:p>
        </p:txBody>
      </p:sp>
      <p:sp>
        <p:nvSpPr>
          <p:cNvPr id="7" name="Text 3"/>
          <p:cNvSpPr/>
          <p:nvPr/>
        </p:nvSpPr>
        <p:spPr>
          <a:xfrm>
            <a:off x="2965609" y="4543187"/>
            <a:ext cx="121920" cy="355402"/>
          </a:xfrm>
          <a:prstGeom prst="rect">
            <a:avLst/>
          </a:prstGeom>
          <a:noFill/>
          <a:ln/>
        </p:spPr>
        <p:txBody>
          <a:bodyPr wrap="none" rtlCol="0" anchor="t"/>
          <a:lstStyle/>
          <a:p>
            <a:pPr marL="0" indent="0" algn="ctr">
              <a:lnSpc>
                <a:spcPts val="2799"/>
              </a:lnSpc>
              <a:buNone/>
            </a:pPr>
            <a:r>
              <a:rPr lang="en-US" sz="2239">
                <a:solidFill>
                  <a:srgbClr val="272525"/>
                </a:solidFill>
                <a:latin typeface="Gelasio" pitchFamily="34" charset="0"/>
                <a:ea typeface="Gelasio" pitchFamily="34" charset="-122"/>
                <a:cs typeface="Gelasio" pitchFamily="34" charset="-120"/>
              </a:rPr>
              <a:t>1</a:t>
            </a:r>
            <a:endParaRPr lang="en-US" sz="2239"/>
          </a:p>
        </p:txBody>
      </p:sp>
      <p:sp>
        <p:nvSpPr>
          <p:cNvPr id="8" name="Text 4"/>
          <p:cNvSpPr/>
          <p:nvPr/>
        </p:nvSpPr>
        <p:spPr>
          <a:xfrm>
            <a:off x="3429357" y="4572833"/>
            <a:ext cx="1996440" cy="296108"/>
          </a:xfrm>
          <a:prstGeom prst="rect">
            <a:avLst/>
          </a:prstGeom>
          <a:noFill/>
          <a:ln/>
        </p:spPr>
        <p:txBody>
          <a:bodyPr wrap="none" rtlCol="0" anchor="t"/>
          <a:lstStyle/>
          <a:p>
            <a:pPr marL="0" indent="0">
              <a:lnSpc>
                <a:spcPts val="2332"/>
              </a:lnSpc>
              <a:buNone/>
            </a:pPr>
            <a:r>
              <a:rPr lang="en-US" sz="2000" b="1">
                <a:solidFill>
                  <a:srgbClr val="272525"/>
                </a:solidFill>
                <a:latin typeface="Gelasio" pitchFamily="34" charset="0"/>
                <a:ea typeface="Gelasio" pitchFamily="34" charset="-122"/>
                <a:cs typeface="Gelasio" pitchFamily="34" charset="-120"/>
              </a:rPr>
              <a:t>Improved accuracy</a:t>
            </a:r>
            <a:endParaRPr lang="en-US" sz="2000" b="1"/>
          </a:p>
        </p:txBody>
      </p:sp>
      <p:sp>
        <p:nvSpPr>
          <p:cNvPr id="9" name="Text 5"/>
          <p:cNvSpPr/>
          <p:nvPr/>
        </p:nvSpPr>
        <p:spPr>
          <a:xfrm>
            <a:off x="3429357" y="4982647"/>
            <a:ext cx="2258854" cy="2729270"/>
          </a:xfrm>
          <a:prstGeom prst="rect">
            <a:avLst/>
          </a:prstGeom>
          <a:noFill/>
          <a:ln/>
        </p:spPr>
        <p:txBody>
          <a:bodyPr wrap="square" rtlCol="0" anchor="t"/>
          <a:lstStyle/>
          <a:p>
            <a:pPr marL="0" indent="0">
              <a:lnSpc>
                <a:spcPts val="2388"/>
              </a:lnSpc>
              <a:buNone/>
            </a:pPr>
            <a:r>
              <a:rPr lang="en-US" sz="1493">
                <a:solidFill>
                  <a:srgbClr val="272525"/>
                </a:solidFill>
                <a:latin typeface="Lato" pitchFamily="34" charset="0"/>
                <a:ea typeface="Lato" pitchFamily="34" charset="-122"/>
                <a:cs typeface="Lato" pitchFamily="34" charset="-120"/>
              </a:rPr>
              <a:t>With the advancement of machine learning algorithms and deep learning neural networks, the accuracy of facial recognition technology is expected to significantly improve in the coming years.</a:t>
            </a:r>
            <a:endParaRPr lang="en-US" sz="1493"/>
          </a:p>
        </p:txBody>
      </p:sp>
      <p:sp>
        <p:nvSpPr>
          <p:cNvPr id="10" name="Shape 6"/>
          <p:cNvSpPr/>
          <p:nvPr/>
        </p:nvSpPr>
        <p:spPr>
          <a:xfrm>
            <a:off x="5877758" y="4507706"/>
            <a:ext cx="426482" cy="426482"/>
          </a:xfrm>
          <a:prstGeom prst="roundRect">
            <a:avLst>
              <a:gd name="adj" fmla="val 20001"/>
            </a:avLst>
          </a:prstGeom>
          <a:solidFill>
            <a:srgbClr val="E8E8E3"/>
          </a:solidFill>
          <a:ln w="11787">
            <a:solidFill>
              <a:srgbClr val="D1D1C7"/>
            </a:solidFill>
            <a:prstDash val="solid"/>
          </a:ln>
        </p:spPr>
        <p:txBody>
          <a:bodyPr/>
          <a:lstStyle/>
          <a:p>
            <a:endParaRPr lang="en-US"/>
          </a:p>
        </p:txBody>
      </p:sp>
      <p:sp>
        <p:nvSpPr>
          <p:cNvPr id="11" name="Text 7"/>
          <p:cNvSpPr/>
          <p:nvPr/>
        </p:nvSpPr>
        <p:spPr>
          <a:xfrm>
            <a:off x="6010989" y="4543187"/>
            <a:ext cx="160020" cy="355402"/>
          </a:xfrm>
          <a:prstGeom prst="rect">
            <a:avLst/>
          </a:prstGeom>
          <a:noFill/>
          <a:ln/>
        </p:spPr>
        <p:txBody>
          <a:bodyPr wrap="none" rtlCol="0" anchor="t"/>
          <a:lstStyle/>
          <a:p>
            <a:pPr marL="0" indent="0" algn="ctr">
              <a:lnSpc>
                <a:spcPts val="2799"/>
              </a:lnSpc>
              <a:buNone/>
            </a:pPr>
            <a:r>
              <a:rPr lang="en-US" sz="2239">
                <a:solidFill>
                  <a:srgbClr val="272525"/>
                </a:solidFill>
                <a:latin typeface="Gelasio" pitchFamily="34" charset="0"/>
                <a:ea typeface="Gelasio" pitchFamily="34" charset="-122"/>
                <a:cs typeface="Gelasio" pitchFamily="34" charset="-120"/>
              </a:rPr>
              <a:t>2</a:t>
            </a:r>
            <a:endParaRPr lang="en-US" sz="2239"/>
          </a:p>
        </p:txBody>
      </p:sp>
      <p:sp>
        <p:nvSpPr>
          <p:cNvPr id="12" name="Text 8"/>
          <p:cNvSpPr/>
          <p:nvPr/>
        </p:nvSpPr>
        <p:spPr>
          <a:xfrm>
            <a:off x="6493788" y="4572833"/>
            <a:ext cx="2258854" cy="592217"/>
          </a:xfrm>
          <a:prstGeom prst="rect">
            <a:avLst/>
          </a:prstGeom>
          <a:noFill/>
          <a:ln/>
        </p:spPr>
        <p:txBody>
          <a:bodyPr wrap="square" rtlCol="0" anchor="t"/>
          <a:lstStyle/>
          <a:p>
            <a:pPr marL="0" indent="0">
              <a:lnSpc>
                <a:spcPts val="2332"/>
              </a:lnSpc>
              <a:buNone/>
            </a:pPr>
            <a:r>
              <a:rPr lang="en-US" sz="2000" b="1">
                <a:solidFill>
                  <a:srgbClr val="272525"/>
                </a:solidFill>
                <a:latin typeface="Gelasio" pitchFamily="34" charset="0"/>
                <a:ea typeface="Gelasio" pitchFamily="34" charset="-122"/>
                <a:cs typeface="Gelasio" pitchFamily="34" charset="-120"/>
              </a:rPr>
              <a:t>Real-time recognition</a:t>
            </a:r>
            <a:endParaRPr lang="en-US" sz="2000" b="1"/>
          </a:p>
        </p:txBody>
      </p:sp>
      <p:sp>
        <p:nvSpPr>
          <p:cNvPr id="13" name="Text 9"/>
          <p:cNvSpPr/>
          <p:nvPr/>
        </p:nvSpPr>
        <p:spPr>
          <a:xfrm>
            <a:off x="6493788" y="5278755"/>
            <a:ext cx="2258854" cy="2122765"/>
          </a:xfrm>
          <a:prstGeom prst="rect">
            <a:avLst/>
          </a:prstGeom>
          <a:noFill/>
          <a:ln/>
        </p:spPr>
        <p:txBody>
          <a:bodyPr wrap="square" rtlCol="0" anchor="t"/>
          <a:lstStyle/>
          <a:p>
            <a:pPr marL="0" indent="0">
              <a:lnSpc>
                <a:spcPts val="2388"/>
              </a:lnSpc>
              <a:buNone/>
            </a:pPr>
            <a:r>
              <a:rPr lang="en-US" sz="1493">
                <a:solidFill>
                  <a:srgbClr val="272525"/>
                </a:solidFill>
                <a:latin typeface="Lato" pitchFamily="34" charset="0"/>
                <a:ea typeface="Lato" pitchFamily="34" charset="-122"/>
                <a:cs typeface="Lato" pitchFamily="34" charset="-120"/>
              </a:rPr>
              <a:t>Real-time facial recognition will become more efficient and prevalent, with applications in security and surveillance as well as healthcare.</a:t>
            </a:r>
            <a:endParaRPr lang="en-US" sz="1493"/>
          </a:p>
        </p:txBody>
      </p:sp>
      <p:sp>
        <p:nvSpPr>
          <p:cNvPr id="14" name="Shape 10"/>
          <p:cNvSpPr/>
          <p:nvPr/>
        </p:nvSpPr>
        <p:spPr>
          <a:xfrm>
            <a:off x="8942189" y="4507706"/>
            <a:ext cx="426482" cy="426482"/>
          </a:xfrm>
          <a:prstGeom prst="roundRect">
            <a:avLst>
              <a:gd name="adj" fmla="val 20001"/>
            </a:avLst>
          </a:prstGeom>
          <a:solidFill>
            <a:srgbClr val="E8E8E3"/>
          </a:solidFill>
          <a:ln w="11787">
            <a:solidFill>
              <a:srgbClr val="D1D1C7"/>
            </a:solidFill>
            <a:prstDash val="solid"/>
          </a:ln>
        </p:spPr>
        <p:txBody>
          <a:bodyPr/>
          <a:lstStyle/>
          <a:p>
            <a:endParaRPr lang="en-US"/>
          </a:p>
        </p:txBody>
      </p:sp>
      <p:sp>
        <p:nvSpPr>
          <p:cNvPr id="15" name="Text 11"/>
          <p:cNvSpPr/>
          <p:nvPr/>
        </p:nvSpPr>
        <p:spPr>
          <a:xfrm>
            <a:off x="9079230" y="4543187"/>
            <a:ext cx="152400" cy="355402"/>
          </a:xfrm>
          <a:prstGeom prst="rect">
            <a:avLst/>
          </a:prstGeom>
          <a:noFill/>
          <a:ln/>
        </p:spPr>
        <p:txBody>
          <a:bodyPr wrap="none" rtlCol="0" anchor="t"/>
          <a:lstStyle/>
          <a:p>
            <a:pPr marL="0" indent="0" algn="ctr">
              <a:lnSpc>
                <a:spcPts val="2799"/>
              </a:lnSpc>
              <a:buNone/>
            </a:pPr>
            <a:r>
              <a:rPr lang="en-US" sz="2239">
                <a:solidFill>
                  <a:srgbClr val="272525"/>
                </a:solidFill>
                <a:latin typeface="Gelasio" pitchFamily="34" charset="0"/>
                <a:ea typeface="Gelasio" pitchFamily="34" charset="-122"/>
                <a:cs typeface="Gelasio" pitchFamily="34" charset="-120"/>
              </a:rPr>
              <a:t>3</a:t>
            </a:r>
            <a:endParaRPr lang="en-US" sz="2239"/>
          </a:p>
        </p:txBody>
      </p:sp>
      <p:sp>
        <p:nvSpPr>
          <p:cNvPr id="16" name="Text 12"/>
          <p:cNvSpPr/>
          <p:nvPr/>
        </p:nvSpPr>
        <p:spPr>
          <a:xfrm>
            <a:off x="9558218" y="4572833"/>
            <a:ext cx="1895475" cy="296108"/>
          </a:xfrm>
          <a:prstGeom prst="rect">
            <a:avLst/>
          </a:prstGeom>
          <a:noFill/>
          <a:ln/>
        </p:spPr>
        <p:txBody>
          <a:bodyPr wrap="none" rtlCol="0" anchor="t"/>
          <a:lstStyle/>
          <a:p>
            <a:pPr marL="0" indent="0">
              <a:lnSpc>
                <a:spcPts val="2332"/>
              </a:lnSpc>
              <a:buNone/>
            </a:pPr>
            <a:r>
              <a:rPr lang="en-US" sz="2000" b="1">
                <a:solidFill>
                  <a:srgbClr val="272525"/>
                </a:solidFill>
                <a:latin typeface="Gelasio" pitchFamily="34" charset="0"/>
                <a:ea typeface="Gelasio" pitchFamily="34" charset="-122"/>
                <a:cs typeface="Gelasio" pitchFamily="34" charset="-120"/>
              </a:rPr>
              <a:t>Privacy concerns</a:t>
            </a:r>
            <a:endParaRPr lang="en-US" sz="2000" b="1"/>
          </a:p>
        </p:txBody>
      </p:sp>
      <p:sp>
        <p:nvSpPr>
          <p:cNvPr id="17" name="Text 13"/>
          <p:cNvSpPr/>
          <p:nvPr/>
        </p:nvSpPr>
        <p:spPr>
          <a:xfrm>
            <a:off x="9558218" y="4982647"/>
            <a:ext cx="2258854" cy="2122765"/>
          </a:xfrm>
          <a:prstGeom prst="rect">
            <a:avLst/>
          </a:prstGeom>
          <a:noFill/>
          <a:ln/>
        </p:spPr>
        <p:txBody>
          <a:bodyPr wrap="square" rtlCol="0" anchor="t"/>
          <a:lstStyle/>
          <a:p>
            <a:pPr marL="0" indent="0">
              <a:lnSpc>
                <a:spcPts val="2388"/>
              </a:lnSpc>
              <a:buNone/>
            </a:pPr>
            <a:r>
              <a:rPr lang="en-US" sz="1493">
                <a:solidFill>
                  <a:srgbClr val="272525"/>
                </a:solidFill>
                <a:latin typeface="Lato" pitchFamily="34" charset="0"/>
                <a:ea typeface="Lato" pitchFamily="34" charset="-122"/>
                <a:cs typeface="Lato" pitchFamily="34" charset="-120"/>
              </a:rPr>
              <a:t>Facial recognition technology poses risks to privacy, and ethical frameworks will need to be developed to regulate its use in an increasingly digitalized world.</a:t>
            </a:r>
            <a:endParaRPr lang="en-US" sz="1493"/>
          </a:p>
        </p:txBody>
      </p:sp>
      <p:sp>
        <p:nvSpPr>
          <p:cNvPr id="18" name="Slide Number Placeholder 6">
            <a:extLst>
              <a:ext uri="{FF2B5EF4-FFF2-40B4-BE49-F238E27FC236}">
                <a16:creationId xmlns:a16="http://schemas.microsoft.com/office/drawing/2014/main" id="{68E88A1F-5606-B825-A151-3A9A47386DA7}"/>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32</a:t>
            </a:fld>
            <a:endParaRPr lang="en-VN"/>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a:spLocks noGrp="1" noRot="1" noMove="1" noResize="1" noEditPoints="1" noAdjustHandles="1" noChangeArrowheads="1" noChangeShapeType="1"/>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4056426" y="3451874"/>
            <a:ext cx="6517547" cy="2446974"/>
          </a:xfrm>
          <a:prstGeom prst="rect">
            <a:avLst/>
          </a:prstGeom>
          <a:noFill/>
          <a:ln/>
        </p:spPr>
        <p:txBody>
          <a:bodyPr wrap="none" rtlCol="0" anchor="t"/>
          <a:lstStyle/>
          <a:p>
            <a:pPr marL="0" indent="0">
              <a:lnSpc>
                <a:spcPts val="5468"/>
              </a:lnSpc>
              <a:buNone/>
            </a:pPr>
            <a:r>
              <a:rPr lang="en-US" sz="9600" b="1">
                <a:solidFill>
                  <a:srgbClr val="312F2B"/>
                </a:solidFill>
                <a:latin typeface="San Francisco Display Bold" pitchFamily="2" charset="77"/>
                <a:ea typeface="Gelasio" pitchFamily="34" charset="-122"/>
              </a:rPr>
              <a:t>THANK YOU</a:t>
            </a:r>
          </a:p>
          <a:p>
            <a:pPr marL="0" indent="0">
              <a:lnSpc>
                <a:spcPts val="5468"/>
              </a:lnSpc>
              <a:buNone/>
            </a:pPr>
            <a:endParaRPr lang="en-US" sz="9600" b="1">
              <a:solidFill>
                <a:srgbClr val="312F2B"/>
              </a:solidFill>
              <a:latin typeface="San Francisco Display Bold" pitchFamily="2" charset="77"/>
              <a:ea typeface="Gelasio" pitchFamily="34" charset="-122"/>
            </a:endParaRPr>
          </a:p>
          <a:p>
            <a:pPr marL="0" indent="0" algn="ctr">
              <a:lnSpc>
                <a:spcPts val="5468"/>
              </a:lnSpc>
              <a:buNone/>
            </a:pPr>
            <a:r>
              <a:rPr lang="en-US" sz="5400" b="1">
                <a:solidFill>
                  <a:srgbClr val="312F2B"/>
                </a:solidFill>
                <a:latin typeface="San Francisco Display Bold" pitchFamily="2" charset="77"/>
                <a:ea typeface="Gelasio" pitchFamily="34" charset="-122"/>
              </a:rPr>
              <a:t>for listening</a:t>
            </a:r>
            <a:endParaRPr lang="en-US" sz="5400" b="1">
              <a:latin typeface="San Francisco Display Bold" pitchFamily="2" charset="77"/>
            </a:endParaRPr>
          </a:p>
        </p:txBody>
      </p:sp>
      <p:sp>
        <p:nvSpPr>
          <p:cNvPr id="5" name="Slide Number Placeholder 6">
            <a:extLst>
              <a:ext uri="{FF2B5EF4-FFF2-40B4-BE49-F238E27FC236}">
                <a16:creationId xmlns:a16="http://schemas.microsoft.com/office/drawing/2014/main" id="{1E94D283-E79D-F6E8-5ED0-848579A7738E}"/>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33</a:t>
            </a:fld>
            <a:endParaRPr lang="en-VN"/>
          </a:p>
        </p:txBody>
      </p:sp>
    </p:spTree>
    <p:extLst>
      <p:ext uri="{BB962C8B-B14F-4D97-AF65-F5344CB8AC3E}">
        <p14:creationId xmlns:p14="http://schemas.microsoft.com/office/powerpoint/2010/main" val="306094402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a:spLocks noGrp="1" noRot="1" noMove="1" noResize="1" noEditPoints="1" noAdjustHandles="1" noChangeArrowheads="1" noChangeShapeType="1"/>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764364" y="341348"/>
            <a:ext cx="5676900" cy="694373"/>
          </a:xfrm>
          <a:prstGeom prst="rect">
            <a:avLst/>
          </a:prstGeom>
          <a:noFill/>
          <a:ln/>
        </p:spPr>
        <p:txBody>
          <a:bodyPr wrap="none" rtlCol="0" anchor="t"/>
          <a:lstStyle/>
          <a:p>
            <a:pPr marL="0" indent="0">
              <a:lnSpc>
                <a:spcPts val="5468"/>
              </a:lnSpc>
              <a:buNone/>
            </a:pPr>
            <a:r>
              <a:rPr lang="en-US" sz="4374">
                <a:solidFill>
                  <a:srgbClr val="312F2B"/>
                </a:solidFill>
                <a:latin typeface="Gelasio" pitchFamily="34" charset="0"/>
                <a:ea typeface="Gelasio" pitchFamily="34" charset="-122"/>
              </a:rPr>
              <a:t>Task management</a:t>
            </a:r>
            <a:endParaRPr lang="en-US" sz="4374"/>
          </a:p>
        </p:txBody>
      </p:sp>
      <p:graphicFrame>
        <p:nvGraphicFramePr>
          <p:cNvPr id="5" name="Table 4">
            <a:extLst>
              <a:ext uri="{FF2B5EF4-FFF2-40B4-BE49-F238E27FC236}">
                <a16:creationId xmlns:a16="http://schemas.microsoft.com/office/drawing/2014/main" id="{63CD0C3F-1698-FCB8-E3AD-7394F02FA69B}"/>
              </a:ext>
            </a:extLst>
          </p:cNvPr>
          <p:cNvGraphicFramePr>
            <a:graphicFrameLocks noGrp="1"/>
          </p:cNvGraphicFramePr>
          <p:nvPr>
            <p:extLst>
              <p:ext uri="{D42A27DB-BD31-4B8C-83A1-F6EECF244321}">
                <p14:modId xmlns:p14="http://schemas.microsoft.com/office/powerpoint/2010/main" val="2252875174"/>
              </p:ext>
            </p:extLst>
          </p:nvPr>
        </p:nvGraphicFramePr>
        <p:xfrm>
          <a:off x="2324100" y="2932430"/>
          <a:ext cx="9753600" cy="2869565"/>
        </p:xfrm>
        <a:graphic>
          <a:graphicData uri="http://schemas.openxmlformats.org/drawingml/2006/table">
            <a:tbl>
              <a:tblPr firstRow="1" bandRow="1">
                <a:tableStyleId>{5940675A-B579-460E-94D1-54222C63F5DA}</a:tableStyleId>
              </a:tblPr>
              <a:tblGrid>
                <a:gridCol w="4876800">
                  <a:extLst>
                    <a:ext uri="{9D8B030D-6E8A-4147-A177-3AD203B41FA5}">
                      <a16:colId xmlns:a16="http://schemas.microsoft.com/office/drawing/2014/main" val="884935413"/>
                    </a:ext>
                  </a:extLst>
                </a:gridCol>
                <a:gridCol w="4876800">
                  <a:extLst>
                    <a:ext uri="{9D8B030D-6E8A-4147-A177-3AD203B41FA5}">
                      <a16:colId xmlns:a16="http://schemas.microsoft.com/office/drawing/2014/main" val="1781748177"/>
                    </a:ext>
                  </a:extLst>
                </a:gridCol>
              </a:tblGrid>
              <a:tr h="370840">
                <a:tc>
                  <a:txBody>
                    <a:bodyPr/>
                    <a:lstStyle/>
                    <a:p>
                      <a:pPr marL="0" marR="0" lvl="0" indent="0" algn="ctr" defTabSz="914400" rtl="0" eaLnBrk="1" fontAlgn="auto" latinLnBrk="0" hangingPunct="1">
                        <a:lnSpc>
                          <a:spcPts val="3062"/>
                        </a:lnSpc>
                        <a:spcBef>
                          <a:spcPts val="0"/>
                        </a:spcBef>
                        <a:spcAft>
                          <a:spcPts val="0"/>
                        </a:spcAft>
                        <a:buClrTx/>
                        <a:buSzTx/>
                        <a:buFontTx/>
                        <a:buNone/>
                        <a:tabLst/>
                        <a:defRPr/>
                      </a:pPr>
                      <a:r>
                        <a:rPr kumimoji="0" lang="en-US" sz="2187" b="1" i="0" u="none" strike="noStrike" kern="1200" cap="none" spc="0" normalizeH="0" baseline="0" noProof="0">
                          <a:ln>
                            <a:noFill/>
                          </a:ln>
                          <a:solidFill>
                            <a:srgbClr val="272525"/>
                          </a:solidFill>
                          <a:effectLst/>
                          <a:uLnTx/>
                          <a:uFillTx/>
                          <a:latin typeface="Lato" pitchFamily="34" charset="0"/>
                          <a:ea typeface="Lato" pitchFamily="34" charset="-122"/>
                          <a:cs typeface="Lato" pitchFamily="34" charset="-120"/>
                        </a:rPr>
                        <a:t>Doan Ngoc Cuong 	20210141​</a:t>
                      </a:r>
                    </a:p>
                  </a:txBody>
                  <a:tcPr anchor="ctr"/>
                </a:tc>
                <a:tc>
                  <a:txBody>
                    <a:bodyPr/>
                    <a:lstStyle/>
                    <a:p>
                      <a:pPr algn="ctr"/>
                      <a:r>
                        <a:rPr lang="en-US"/>
                        <a:t>YOLOv5, Adnet, report, slide</a:t>
                      </a:r>
                    </a:p>
                  </a:txBody>
                  <a:tcPr anchor="ctr"/>
                </a:tc>
                <a:extLst>
                  <a:ext uri="{0D108BD9-81ED-4DB2-BD59-A6C34878D82A}">
                    <a16:rowId xmlns:a16="http://schemas.microsoft.com/office/drawing/2014/main" val="255070436"/>
                  </a:ext>
                </a:extLst>
              </a:tr>
              <a:tr h="370840">
                <a:tc>
                  <a:txBody>
                    <a:bodyPr/>
                    <a:lstStyle/>
                    <a:p>
                      <a:pPr marL="0" marR="0" lvl="0" indent="0" algn="ctr" defTabSz="914400" rtl="0" eaLnBrk="1" fontAlgn="auto" latinLnBrk="0" hangingPunct="1">
                        <a:lnSpc>
                          <a:spcPts val="3062"/>
                        </a:lnSpc>
                        <a:spcBef>
                          <a:spcPts val="0"/>
                        </a:spcBef>
                        <a:spcAft>
                          <a:spcPts val="0"/>
                        </a:spcAft>
                        <a:buClrTx/>
                        <a:buSzTx/>
                        <a:buFontTx/>
                        <a:buNone/>
                        <a:tabLst/>
                        <a:defRPr/>
                      </a:pPr>
                      <a:r>
                        <a:rPr kumimoji="0" lang="en-US" sz="2187" b="1" i="0" u="none" strike="noStrike" kern="1200" cap="none" spc="0" normalizeH="0" baseline="0" noProof="0">
                          <a:ln>
                            <a:noFill/>
                          </a:ln>
                          <a:solidFill>
                            <a:srgbClr val="272525"/>
                          </a:solidFill>
                          <a:effectLst/>
                          <a:uLnTx/>
                          <a:uFillTx/>
                          <a:latin typeface="Lato" pitchFamily="34" charset="0"/>
                          <a:ea typeface="Lato" pitchFamily="34" charset="-122"/>
                          <a:cs typeface="Lato" pitchFamily="34" charset="-120"/>
                        </a:rPr>
                        <a:t>Nguyen Minh Cuong 	20210140​</a:t>
                      </a:r>
                    </a:p>
                  </a:txBody>
                  <a:tcPr anchor="ctr"/>
                </a:tc>
                <a:tc>
                  <a:txBody>
                    <a:bodyPr/>
                    <a:lstStyle/>
                    <a:p>
                      <a:pPr algn="ctr"/>
                      <a:r>
                        <a:rPr lang="en-US"/>
                        <a:t>MTCNN, report</a:t>
                      </a:r>
                    </a:p>
                  </a:txBody>
                  <a:tcPr anchor="ctr"/>
                </a:tc>
                <a:extLst>
                  <a:ext uri="{0D108BD9-81ED-4DB2-BD59-A6C34878D82A}">
                    <a16:rowId xmlns:a16="http://schemas.microsoft.com/office/drawing/2014/main" val="3755593268"/>
                  </a:ext>
                </a:extLst>
              </a:tr>
              <a:tr h="370840">
                <a:tc>
                  <a:txBody>
                    <a:bodyPr/>
                    <a:lstStyle/>
                    <a:p>
                      <a:pPr marL="0" marR="0" lvl="0" indent="0" algn="ctr" defTabSz="914400" rtl="0" eaLnBrk="1" fontAlgn="auto" latinLnBrk="0" hangingPunct="1">
                        <a:lnSpc>
                          <a:spcPts val="3062"/>
                        </a:lnSpc>
                        <a:spcBef>
                          <a:spcPts val="0"/>
                        </a:spcBef>
                        <a:spcAft>
                          <a:spcPts val="0"/>
                        </a:spcAft>
                        <a:buClrTx/>
                        <a:buSzTx/>
                        <a:buFontTx/>
                        <a:buNone/>
                        <a:tabLst/>
                        <a:defRPr/>
                      </a:pPr>
                      <a:r>
                        <a:rPr kumimoji="0" lang="en-US" sz="2187" b="1" i="0" u="none" strike="noStrike" kern="1200" cap="none" spc="0" normalizeH="0" baseline="0" noProof="0">
                          <a:ln>
                            <a:noFill/>
                          </a:ln>
                          <a:solidFill>
                            <a:srgbClr val="272525"/>
                          </a:solidFill>
                          <a:effectLst/>
                          <a:uLnTx/>
                          <a:uFillTx/>
                          <a:latin typeface="Lato" pitchFamily="34" charset="0"/>
                          <a:ea typeface="Lato" pitchFamily="34" charset="-122"/>
                          <a:cs typeface="Lato" pitchFamily="34" charset="-120"/>
                        </a:rPr>
                        <a:t>Bui Khanh Linh 	20214910​</a:t>
                      </a:r>
                    </a:p>
                  </a:txBody>
                  <a:tcPr anchor="ctr"/>
                </a:tc>
                <a:tc>
                  <a:txBody>
                    <a:bodyPr/>
                    <a:lstStyle/>
                    <a:p>
                      <a:pPr algn="ctr"/>
                      <a:r>
                        <a:rPr lang="en-US"/>
                        <a:t>SSD, report, slide</a:t>
                      </a:r>
                    </a:p>
                  </a:txBody>
                  <a:tcPr anchor="ctr"/>
                </a:tc>
                <a:extLst>
                  <a:ext uri="{0D108BD9-81ED-4DB2-BD59-A6C34878D82A}">
                    <a16:rowId xmlns:a16="http://schemas.microsoft.com/office/drawing/2014/main" val="2082662094"/>
                  </a:ext>
                </a:extLst>
              </a:tr>
              <a:tr h="370840">
                <a:tc>
                  <a:txBody>
                    <a:bodyPr/>
                    <a:lstStyle/>
                    <a:p>
                      <a:pPr marL="0" marR="0" lvl="0" indent="0" algn="ctr" defTabSz="914400" rtl="0" eaLnBrk="1" fontAlgn="auto" latinLnBrk="0" hangingPunct="1">
                        <a:lnSpc>
                          <a:spcPts val="3062"/>
                        </a:lnSpc>
                        <a:spcBef>
                          <a:spcPts val="0"/>
                        </a:spcBef>
                        <a:spcAft>
                          <a:spcPts val="0"/>
                        </a:spcAft>
                        <a:buClrTx/>
                        <a:buSzTx/>
                        <a:buFontTx/>
                        <a:buNone/>
                        <a:tabLst/>
                        <a:defRPr/>
                      </a:pPr>
                      <a:r>
                        <a:rPr kumimoji="0" lang="en-US" sz="2187" b="1" i="0" u="none" strike="noStrike" kern="1200" cap="none" spc="0" normalizeH="0" baseline="0" noProof="0">
                          <a:ln>
                            <a:noFill/>
                          </a:ln>
                          <a:solidFill>
                            <a:srgbClr val="272525"/>
                          </a:solidFill>
                          <a:effectLst/>
                          <a:uLnTx/>
                          <a:uFillTx/>
                          <a:latin typeface="Lato" pitchFamily="34" charset="0"/>
                          <a:ea typeface="Lato" pitchFamily="34" charset="-122"/>
                          <a:cs typeface="Lato" pitchFamily="34" charset="-120"/>
                        </a:rPr>
                        <a:t>Tran Le My Linh 	20210535​</a:t>
                      </a:r>
                    </a:p>
                  </a:txBody>
                  <a:tcPr anchor="ctr"/>
                </a:tc>
                <a:tc>
                  <a:txBody>
                    <a:bodyPr/>
                    <a:lstStyle/>
                    <a:p>
                      <a:pPr algn="ctr"/>
                      <a:r>
                        <a:rPr lang="en-US"/>
                        <a:t>Inceptionv2, report, slide</a:t>
                      </a:r>
                    </a:p>
                  </a:txBody>
                  <a:tcPr anchor="ctr"/>
                </a:tc>
                <a:extLst>
                  <a:ext uri="{0D108BD9-81ED-4DB2-BD59-A6C34878D82A}">
                    <a16:rowId xmlns:a16="http://schemas.microsoft.com/office/drawing/2014/main" val="3826736187"/>
                  </a:ext>
                </a:extLst>
              </a:tr>
              <a:tr h="370840">
                <a:tc>
                  <a:txBody>
                    <a:bodyPr/>
                    <a:lstStyle/>
                    <a:p>
                      <a:pPr marL="0" marR="0" lvl="0" indent="0" algn="ctr" defTabSz="914400" rtl="0" eaLnBrk="1" fontAlgn="auto" latinLnBrk="0" hangingPunct="1">
                        <a:lnSpc>
                          <a:spcPts val="3062"/>
                        </a:lnSpc>
                        <a:spcBef>
                          <a:spcPts val="0"/>
                        </a:spcBef>
                        <a:spcAft>
                          <a:spcPts val="0"/>
                        </a:spcAft>
                        <a:buClrTx/>
                        <a:buSzTx/>
                        <a:buFontTx/>
                        <a:buNone/>
                        <a:tabLst/>
                        <a:defRPr/>
                      </a:pPr>
                      <a:r>
                        <a:rPr kumimoji="0" lang="en-US" sz="2187" b="1" i="0" u="none" strike="noStrike" kern="1200" cap="none" spc="0" normalizeH="0" baseline="0" noProof="0">
                          <a:ln>
                            <a:noFill/>
                          </a:ln>
                          <a:solidFill>
                            <a:srgbClr val="272525"/>
                          </a:solidFill>
                          <a:effectLst/>
                          <a:uLnTx/>
                          <a:uFillTx/>
                          <a:latin typeface="Lato" pitchFamily="34" charset="0"/>
                          <a:ea typeface="Lato" pitchFamily="34" charset="-122"/>
                          <a:cs typeface="Lato" pitchFamily="34" charset="-120"/>
                        </a:rPr>
                        <a:t>Nguyen Thanh Long 	20214912</a:t>
                      </a:r>
                    </a:p>
                  </a:txBody>
                  <a:tcPr anchor="ctr"/>
                </a:tc>
                <a:tc>
                  <a:txBody>
                    <a:bodyPr/>
                    <a:lstStyle/>
                    <a:p>
                      <a:pPr algn="ctr"/>
                      <a:r>
                        <a:rPr lang="en-US"/>
                        <a:t>VGG16, slide, demo, report</a:t>
                      </a:r>
                    </a:p>
                  </a:txBody>
                  <a:tcPr anchor="ctr"/>
                </a:tc>
                <a:extLst>
                  <a:ext uri="{0D108BD9-81ED-4DB2-BD59-A6C34878D82A}">
                    <a16:rowId xmlns:a16="http://schemas.microsoft.com/office/drawing/2014/main" val="2641451758"/>
                  </a:ext>
                </a:extLst>
              </a:tr>
              <a:tr h="370840">
                <a:tc>
                  <a:txBody>
                    <a:bodyPr/>
                    <a:lstStyle/>
                    <a:p>
                      <a:pPr marL="0" marR="0" lvl="0" indent="0" algn="ctr" defTabSz="914400" rtl="0" eaLnBrk="1" fontAlgn="auto" latinLnBrk="0" hangingPunct="1">
                        <a:lnSpc>
                          <a:spcPts val="3062"/>
                        </a:lnSpc>
                        <a:spcBef>
                          <a:spcPts val="0"/>
                        </a:spcBef>
                        <a:spcAft>
                          <a:spcPts val="0"/>
                        </a:spcAft>
                        <a:buClrTx/>
                        <a:buSzTx/>
                        <a:buFontTx/>
                        <a:buNone/>
                        <a:tabLst/>
                        <a:defRPr/>
                      </a:pPr>
                      <a:r>
                        <a:rPr kumimoji="0" lang="en-US" sz="2187" b="1" i="0" u="none" strike="noStrike" kern="1200" cap="none" spc="0" normalizeH="0" baseline="0" noProof="0">
                          <a:ln>
                            <a:noFill/>
                          </a:ln>
                          <a:solidFill>
                            <a:srgbClr val="272525"/>
                          </a:solidFill>
                          <a:effectLst/>
                          <a:uLnTx/>
                          <a:uFillTx/>
                          <a:latin typeface="Lato" pitchFamily="34" charset="0"/>
                          <a:ea typeface="Lato" pitchFamily="34" charset="-122"/>
                          <a:cs typeface="Lato" pitchFamily="34" charset="-120"/>
                        </a:rPr>
                        <a:t>Nguyen Minh Tuan	20214940 </a:t>
                      </a:r>
                    </a:p>
                  </a:txBody>
                  <a:tcPr anchor="ctr"/>
                </a:tc>
                <a:tc>
                  <a:txBody>
                    <a:bodyPr/>
                    <a:lstStyle/>
                    <a:p>
                      <a:pPr algn="ctr"/>
                      <a:r>
                        <a:rPr lang="en-US"/>
                        <a:t>Mobilenet, face verification dataset, face verification result, report</a:t>
                      </a:r>
                    </a:p>
                  </a:txBody>
                  <a:tcPr anchor="ctr"/>
                </a:tc>
                <a:extLst>
                  <a:ext uri="{0D108BD9-81ED-4DB2-BD59-A6C34878D82A}">
                    <a16:rowId xmlns:a16="http://schemas.microsoft.com/office/drawing/2014/main" val="1038412227"/>
                  </a:ext>
                </a:extLst>
              </a:tr>
            </a:tbl>
          </a:graphicData>
        </a:graphic>
      </p:graphicFrame>
      <p:sp>
        <p:nvSpPr>
          <p:cNvPr id="6" name="Slide Number Placeholder 6">
            <a:extLst>
              <a:ext uri="{FF2B5EF4-FFF2-40B4-BE49-F238E27FC236}">
                <a16:creationId xmlns:a16="http://schemas.microsoft.com/office/drawing/2014/main" id="{3F4B5625-BB17-13D1-A335-40942A5B1FC5}"/>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34</a:t>
            </a:fld>
            <a:endParaRPr lang="en-VN"/>
          </a:p>
        </p:txBody>
      </p:sp>
    </p:spTree>
    <p:extLst>
      <p:ext uri="{BB962C8B-B14F-4D97-AF65-F5344CB8AC3E}">
        <p14:creationId xmlns:p14="http://schemas.microsoft.com/office/powerpoint/2010/main" val="281354317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AFF0A6ED-C3D7-E055-4BF0-08E964F230CB}"/>
              </a:ext>
            </a:extLst>
          </p:cNvPr>
          <p:cNvSpPr/>
          <p:nvPr/>
        </p:nvSpPr>
        <p:spPr>
          <a:xfrm>
            <a:off x="1145855" y="1057220"/>
            <a:ext cx="9003744" cy="1184672"/>
          </a:xfrm>
          <a:prstGeom prst="rect">
            <a:avLst/>
          </a:prstGeom>
          <a:noFill/>
          <a:ln/>
        </p:spPr>
        <p:txBody>
          <a:bodyPr wrap="square" rtlCol="0" anchor="t"/>
          <a:lstStyle/>
          <a:p>
            <a:pPr marL="0" indent="0">
              <a:lnSpc>
                <a:spcPts val="4664"/>
              </a:lnSpc>
              <a:buNone/>
            </a:pPr>
            <a:r>
              <a:rPr lang="en-US" sz="4800">
                <a:solidFill>
                  <a:srgbClr val="312F2B"/>
                </a:solidFill>
                <a:latin typeface="Gelasio" pitchFamily="34" charset="0"/>
                <a:ea typeface="Gelasio" pitchFamily="34" charset="-122"/>
                <a:cs typeface="Gelasio" pitchFamily="34" charset="-120"/>
              </a:rPr>
              <a:t>Loss for SSD</a:t>
            </a:r>
            <a:endParaRPr lang="en-US" sz="4800"/>
          </a:p>
        </p:txBody>
      </p:sp>
      <p:pic>
        <p:nvPicPr>
          <p:cNvPr id="12" name="Picture 11">
            <a:extLst>
              <a:ext uri="{FF2B5EF4-FFF2-40B4-BE49-F238E27FC236}">
                <a16:creationId xmlns:a16="http://schemas.microsoft.com/office/drawing/2014/main" id="{DB9DA1C5-CDC2-90FC-7CD8-EE6FA59E0B6C}"/>
              </a:ext>
            </a:extLst>
          </p:cNvPr>
          <p:cNvPicPr>
            <a:picLocks noChangeAspect="1"/>
          </p:cNvPicPr>
          <p:nvPr/>
        </p:nvPicPr>
        <p:blipFill>
          <a:blip r:embed="rId2"/>
          <a:stretch>
            <a:fillRect/>
          </a:stretch>
        </p:blipFill>
        <p:spPr>
          <a:xfrm>
            <a:off x="1145855" y="2514376"/>
            <a:ext cx="5683873" cy="4658004"/>
          </a:xfrm>
          <a:prstGeom prst="rect">
            <a:avLst/>
          </a:prstGeom>
        </p:spPr>
      </p:pic>
      <p:pic>
        <p:nvPicPr>
          <p:cNvPr id="14" name="Picture 13">
            <a:extLst>
              <a:ext uri="{FF2B5EF4-FFF2-40B4-BE49-F238E27FC236}">
                <a16:creationId xmlns:a16="http://schemas.microsoft.com/office/drawing/2014/main" id="{271587C9-36F3-D2D4-72C3-06B4970465B7}"/>
              </a:ext>
            </a:extLst>
          </p:cNvPr>
          <p:cNvPicPr>
            <a:picLocks noChangeAspect="1"/>
          </p:cNvPicPr>
          <p:nvPr/>
        </p:nvPicPr>
        <p:blipFill>
          <a:blip r:embed="rId3"/>
          <a:stretch>
            <a:fillRect/>
          </a:stretch>
        </p:blipFill>
        <p:spPr>
          <a:xfrm>
            <a:off x="7749874" y="2504850"/>
            <a:ext cx="5683873" cy="4697185"/>
          </a:xfrm>
          <a:prstGeom prst="rect">
            <a:avLst/>
          </a:prstGeom>
        </p:spPr>
      </p:pic>
    </p:spTree>
    <p:extLst>
      <p:ext uri="{BB962C8B-B14F-4D97-AF65-F5344CB8AC3E}">
        <p14:creationId xmlns:p14="http://schemas.microsoft.com/office/powerpoint/2010/main" val="41973825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73C40-5470-C6B6-C512-9A687EA667E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D17946D-8304-B8F2-4696-E6817A489FC5}"/>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65CF0162-A889-2CDB-19DD-7C3B80F8C5C3}"/>
              </a:ext>
            </a:extLst>
          </p:cNvPr>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a:extLst>
              <a:ext uri="{FF2B5EF4-FFF2-40B4-BE49-F238E27FC236}">
                <a16:creationId xmlns:a16="http://schemas.microsoft.com/office/drawing/2014/main" id="{57E954A9-7754-3375-6B78-D386820E64E2}"/>
              </a:ext>
            </a:extLst>
          </p:cNvPr>
          <p:cNvSpPr/>
          <p:nvPr/>
        </p:nvSpPr>
        <p:spPr>
          <a:xfrm>
            <a:off x="3562350" y="3646714"/>
            <a:ext cx="7505700" cy="936172"/>
          </a:xfrm>
          <a:prstGeom prst="rect">
            <a:avLst/>
          </a:prstGeom>
          <a:noFill/>
          <a:ln/>
        </p:spPr>
        <p:txBody>
          <a:bodyPr wrap="none" rtlCol="0" anchor="t"/>
          <a:lstStyle/>
          <a:p>
            <a:pPr marL="0" indent="0" algn="ctr">
              <a:lnSpc>
                <a:spcPts val="5468"/>
              </a:lnSpc>
              <a:buNone/>
            </a:pPr>
            <a:r>
              <a:rPr lang="en-US" sz="9600">
                <a:solidFill>
                  <a:srgbClr val="312F2B"/>
                </a:solidFill>
                <a:latin typeface="Gelasio" pitchFamily="34" charset="0"/>
                <a:ea typeface="Gelasio" pitchFamily="34" charset="-122"/>
                <a:cs typeface="Gelasio" pitchFamily="34" charset="-120"/>
              </a:rPr>
              <a:t>Dataset</a:t>
            </a:r>
            <a:endParaRPr lang="en-US" sz="9600"/>
          </a:p>
        </p:txBody>
      </p:sp>
      <p:sp>
        <p:nvSpPr>
          <p:cNvPr id="5" name="Slide Number Placeholder 6">
            <a:extLst>
              <a:ext uri="{FF2B5EF4-FFF2-40B4-BE49-F238E27FC236}">
                <a16:creationId xmlns:a16="http://schemas.microsoft.com/office/drawing/2014/main" id="{92A2FC2B-C8FA-A723-D691-FFE99871FBE8}"/>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4</a:t>
            </a:fld>
            <a:endParaRPr lang="en-VN"/>
          </a:p>
        </p:txBody>
      </p:sp>
    </p:spTree>
    <p:extLst>
      <p:ext uri="{BB962C8B-B14F-4D97-AF65-F5344CB8AC3E}">
        <p14:creationId xmlns:p14="http://schemas.microsoft.com/office/powerpoint/2010/main" val="185850897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a:spLocks noGrp="1" noRot="1" noMove="1" noResize="1" noEditPoints="1" noAdjustHandles="1" noChangeArrowheads="1" noChangeShapeType="1"/>
          </p:cNvSpPr>
          <p:nvPr/>
        </p:nvSpPr>
        <p:spPr>
          <a:xfrm>
            <a:off x="0" y="0"/>
            <a:ext cx="14630400" cy="8229600"/>
          </a:xfrm>
          <a:prstGeom prst="rect">
            <a:avLst/>
          </a:prstGeom>
          <a:solidFill>
            <a:srgbClr val="FFFFFF">
              <a:alpha val="75000"/>
            </a:srgbClr>
          </a:solidFill>
          <a:ln/>
        </p:spPr>
        <p:txBody>
          <a:bodyPr/>
          <a:lstStyle/>
          <a:p>
            <a:endParaRPr lang="en-US"/>
          </a:p>
        </p:txBody>
      </p:sp>
      <p:grpSp>
        <p:nvGrpSpPr>
          <p:cNvPr id="18" name="Group 17">
            <a:extLst>
              <a:ext uri="{FF2B5EF4-FFF2-40B4-BE49-F238E27FC236}">
                <a16:creationId xmlns:a16="http://schemas.microsoft.com/office/drawing/2014/main" id="{0270A865-7979-81B5-2D95-D8A19B03D01D}"/>
              </a:ext>
            </a:extLst>
          </p:cNvPr>
          <p:cNvGrpSpPr/>
          <p:nvPr/>
        </p:nvGrpSpPr>
        <p:grpSpPr>
          <a:xfrm>
            <a:off x="2037993" y="661707"/>
            <a:ext cx="10554414" cy="3714750"/>
            <a:chOff x="2037993" y="2257425"/>
            <a:chExt cx="10554414" cy="3714750"/>
          </a:xfrm>
        </p:grpSpPr>
        <p:sp>
          <p:nvSpPr>
            <p:cNvPr id="4" name="Text 1"/>
            <p:cNvSpPr/>
            <p:nvPr/>
          </p:nvSpPr>
          <p:spPr>
            <a:xfrm>
              <a:off x="2037993" y="2257425"/>
              <a:ext cx="4443889" cy="694373"/>
            </a:xfrm>
            <a:prstGeom prst="rect">
              <a:avLst/>
            </a:prstGeom>
            <a:noFill/>
            <a:ln/>
          </p:spPr>
          <p:txBody>
            <a:bodyPr wrap="none" rtlCol="0" anchor="t"/>
            <a:lstStyle/>
            <a:p>
              <a:pPr marL="0" indent="0">
                <a:lnSpc>
                  <a:spcPts val="5468"/>
                </a:lnSpc>
                <a:buNone/>
              </a:pPr>
              <a:r>
                <a:rPr lang="en-US" sz="4374">
                  <a:solidFill>
                    <a:srgbClr val="312F2B"/>
                  </a:solidFill>
                  <a:latin typeface="Gelasio" pitchFamily="34" charset="0"/>
                  <a:ea typeface="Gelasio" pitchFamily="34" charset="-122"/>
                  <a:cs typeface="Gelasio" pitchFamily="34" charset="-120"/>
                </a:rPr>
                <a:t>Face Detection</a:t>
              </a:r>
              <a:endParaRPr lang="en-US" sz="4374"/>
            </a:p>
          </p:txBody>
        </p:sp>
        <p:sp>
          <p:nvSpPr>
            <p:cNvPr id="5" name="Shape 2"/>
            <p:cNvSpPr/>
            <p:nvPr/>
          </p:nvSpPr>
          <p:spPr>
            <a:xfrm>
              <a:off x="2037993" y="3396139"/>
              <a:ext cx="10554414" cy="2576036"/>
            </a:xfrm>
            <a:prstGeom prst="roundRect">
              <a:avLst>
                <a:gd name="adj" fmla="val 3882"/>
              </a:avLst>
            </a:prstGeom>
            <a:noFill/>
            <a:ln w="13811">
              <a:solidFill>
                <a:srgbClr val="000000">
                  <a:alpha val="8000"/>
                </a:srgbClr>
              </a:solidFill>
              <a:prstDash val="solid"/>
            </a:ln>
          </p:spPr>
          <p:txBody>
            <a:bodyPr/>
            <a:lstStyle/>
            <a:p>
              <a:endParaRPr lang="en-US"/>
            </a:p>
          </p:txBody>
        </p:sp>
        <p:sp>
          <p:nvSpPr>
            <p:cNvPr id="6" name="Shape 3"/>
            <p:cNvSpPr/>
            <p:nvPr/>
          </p:nvSpPr>
          <p:spPr>
            <a:xfrm>
              <a:off x="2051804" y="3409950"/>
              <a:ext cx="10526792" cy="637103"/>
            </a:xfrm>
            <a:prstGeom prst="rect">
              <a:avLst/>
            </a:prstGeom>
            <a:solidFill>
              <a:srgbClr val="FFFFFF">
                <a:alpha val="4000"/>
              </a:srgbClr>
            </a:solidFill>
            <a:ln/>
          </p:spPr>
          <p:txBody>
            <a:bodyPr/>
            <a:lstStyle/>
            <a:p>
              <a:endParaRPr lang="en-US"/>
            </a:p>
          </p:txBody>
        </p:sp>
        <p:sp>
          <p:nvSpPr>
            <p:cNvPr id="7" name="Text 4"/>
            <p:cNvSpPr/>
            <p:nvPr/>
          </p:nvSpPr>
          <p:spPr>
            <a:xfrm>
              <a:off x="2273975" y="3550801"/>
              <a:ext cx="4815245" cy="355402"/>
            </a:xfrm>
            <a:prstGeom prst="rect">
              <a:avLst/>
            </a:prstGeom>
            <a:noFill/>
            <a:ln/>
          </p:spPr>
          <p:txBody>
            <a:bodyPr wrap="none" rtlCol="0" anchor="t"/>
            <a:lstStyle/>
            <a:p>
              <a:pPr marL="0" indent="0">
                <a:lnSpc>
                  <a:spcPts val="2799"/>
                </a:lnSpc>
                <a:buNone/>
              </a:pPr>
              <a:r>
                <a:rPr lang="en-US" sz="1750">
                  <a:solidFill>
                    <a:srgbClr val="272525"/>
                  </a:solidFill>
                  <a:latin typeface="Lato" pitchFamily="34" charset="0"/>
                  <a:ea typeface="Lato" pitchFamily="34" charset="-122"/>
                  <a:cs typeface="Lato" pitchFamily="34" charset="-120"/>
                </a:rPr>
                <a:t>Total images</a:t>
              </a:r>
              <a:endParaRPr lang="en-US" sz="1750"/>
            </a:p>
          </p:txBody>
        </p:sp>
        <p:sp>
          <p:nvSpPr>
            <p:cNvPr id="8" name="Text 5"/>
            <p:cNvSpPr/>
            <p:nvPr/>
          </p:nvSpPr>
          <p:spPr>
            <a:xfrm>
              <a:off x="7541181" y="3550801"/>
              <a:ext cx="4815245" cy="355402"/>
            </a:xfrm>
            <a:prstGeom prst="rect">
              <a:avLst/>
            </a:prstGeom>
            <a:noFill/>
            <a:ln/>
          </p:spPr>
          <p:txBody>
            <a:bodyPr wrap="none" lIns="91440" tIns="45720" rIns="91440" bIns="45720" rtlCol="0" anchor="t"/>
            <a:lstStyle/>
            <a:p>
              <a:pPr marL="0" indent="0">
                <a:lnSpc>
                  <a:spcPts val="2799"/>
                </a:lnSpc>
                <a:buNone/>
              </a:pPr>
              <a:endParaRPr lang="en-US" sz="1750">
                <a:solidFill>
                  <a:srgbClr val="272525"/>
                </a:solidFill>
                <a:latin typeface="Lato"/>
                <a:ea typeface="Lato"/>
                <a:cs typeface="Lato"/>
              </a:endParaRPr>
            </a:p>
          </p:txBody>
        </p:sp>
        <p:sp>
          <p:nvSpPr>
            <p:cNvPr id="9" name="Shape 6"/>
            <p:cNvSpPr/>
            <p:nvPr/>
          </p:nvSpPr>
          <p:spPr>
            <a:xfrm>
              <a:off x="2051804" y="4047053"/>
              <a:ext cx="10526792" cy="637103"/>
            </a:xfrm>
            <a:prstGeom prst="rect">
              <a:avLst/>
            </a:prstGeom>
            <a:solidFill>
              <a:srgbClr val="000000">
                <a:alpha val="4000"/>
              </a:srgbClr>
            </a:solidFill>
            <a:ln/>
          </p:spPr>
          <p:txBody>
            <a:bodyPr/>
            <a:lstStyle/>
            <a:p>
              <a:endParaRPr lang="en-US"/>
            </a:p>
          </p:txBody>
        </p:sp>
        <p:sp>
          <p:nvSpPr>
            <p:cNvPr id="10" name="Text 7"/>
            <p:cNvSpPr/>
            <p:nvPr/>
          </p:nvSpPr>
          <p:spPr>
            <a:xfrm>
              <a:off x="2273975" y="4187904"/>
              <a:ext cx="4815245" cy="355402"/>
            </a:xfrm>
            <a:prstGeom prst="rect">
              <a:avLst/>
            </a:prstGeom>
            <a:noFill/>
            <a:ln/>
          </p:spPr>
          <p:txBody>
            <a:bodyPr wrap="none" rtlCol="0" anchor="t"/>
            <a:lstStyle/>
            <a:p>
              <a:pPr marL="0" indent="0">
                <a:lnSpc>
                  <a:spcPts val="2799"/>
                </a:lnSpc>
                <a:buNone/>
              </a:pPr>
              <a:r>
                <a:rPr lang="en-US" sz="1750">
                  <a:solidFill>
                    <a:srgbClr val="272525"/>
                  </a:solidFill>
                  <a:latin typeface="Lato" pitchFamily="34" charset="0"/>
                  <a:ea typeface="Lato" pitchFamily="34" charset="-122"/>
                  <a:cs typeface="Lato" pitchFamily="34" charset="-120"/>
                </a:rPr>
                <a:t>Number of faces</a:t>
              </a:r>
              <a:endParaRPr lang="en-US" sz="1750"/>
            </a:p>
          </p:txBody>
        </p:sp>
        <p:sp>
          <p:nvSpPr>
            <p:cNvPr id="11" name="Text 8"/>
            <p:cNvSpPr/>
            <p:nvPr/>
          </p:nvSpPr>
          <p:spPr>
            <a:xfrm>
              <a:off x="7541181" y="4187904"/>
              <a:ext cx="4815245" cy="355402"/>
            </a:xfrm>
            <a:prstGeom prst="rect">
              <a:avLst/>
            </a:prstGeom>
            <a:noFill/>
            <a:ln/>
          </p:spPr>
          <p:txBody>
            <a:bodyPr wrap="none" lIns="91440" tIns="45720" rIns="91440" bIns="45720" rtlCol="0" anchor="t"/>
            <a:lstStyle/>
            <a:p>
              <a:pPr marL="0" indent="0">
                <a:lnSpc>
                  <a:spcPts val="2799"/>
                </a:lnSpc>
                <a:buNone/>
              </a:pPr>
              <a:endParaRPr lang="en-US" sz="1750">
                <a:solidFill>
                  <a:srgbClr val="272525"/>
                </a:solidFill>
                <a:latin typeface="Lato"/>
                <a:ea typeface="Lato"/>
                <a:cs typeface="Lato"/>
              </a:endParaRPr>
            </a:p>
          </p:txBody>
        </p:sp>
        <p:sp>
          <p:nvSpPr>
            <p:cNvPr id="12" name="Shape 9"/>
            <p:cNvSpPr/>
            <p:nvPr/>
          </p:nvSpPr>
          <p:spPr>
            <a:xfrm>
              <a:off x="2051804" y="4684157"/>
              <a:ext cx="10526792" cy="637103"/>
            </a:xfrm>
            <a:prstGeom prst="rect">
              <a:avLst/>
            </a:prstGeom>
            <a:solidFill>
              <a:srgbClr val="FFFFFF">
                <a:alpha val="4000"/>
              </a:srgbClr>
            </a:solidFill>
            <a:ln/>
          </p:spPr>
          <p:txBody>
            <a:bodyPr/>
            <a:lstStyle/>
            <a:p>
              <a:endParaRPr lang="en-US"/>
            </a:p>
          </p:txBody>
        </p:sp>
        <p:sp>
          <p:nvSpPr>
            <p:cNvPr id="13" name="Text 10"/>
            <p:cNvSpPr/>
            <p:nvPr/>
          </p:nvSpPr>
          <p:spPr>
            <a:xfrm>
              <a:off x="2273975" y="4825008"/>
              <a:ext cx="4815245" cy="355402"/>
            </a:xfrm>
            <a:prstGeom prst="rect">
              <a:avLst/>
            </a:prstGeom>
            <a:noFill/>
            <a:ln/>
          </p:spPr>
          <p:txBody>
            <a:bodyPr wrap="none" rtlCol="0" anchor="t"/>
            <a:lstStyle/>
            <a:p>
              <a:pPr marL="0" indent="0">
                <a:lnSpc>
                  <a:spcPts val="2799"/>
                </a:lnSpc>
                <a:buNone/>
              </a:pPr>
              <a:r>
                <a:rPr lang="en-US" sz="1750">
                  <a:solidFill>
                    <a:srgbClr val="272525"/>
                  </a:solidFill>
                  <a:latin typeface="Lato" pitchFamily="34" charset="0"/>
                  <a:ea typeface="Lato" pitchFamily="34" charset="-122"/>
                  <a:cs typeface="Lato" pitchFamily="34" charset="-120"/>
                </a:rPr>
                <a:t>Image dimension</a:t>
              </a:r>
              <a:endParaRPr lang="en-US" sz="1750"/>
            </a:p>
          </p:txBody>
        </p:sp>
        <p:sp>
          <p:nvSpPr>
            <p:cNvPr id="14" name="Text 11"/>
            <p:cNvSpPr/>
            <p:nvPr/>
          </p:nvSpPr>
          <p:spPr>
            <a:xfrm>
              <a:off x="7541181" y="4825008"/>
              <a:ext cx="4815245" cy="355402"/>
            </a:xfrm>
            <a:prstGeom prst="rect">
              <a:avLst/>
            </a:prstGeom>
            <a:noFill/>
            <a:ln/>
          </p:spPr>
          <p:txBody>
            <a:bodyPr wrap="none" lIns="91440" tIns="45720" rIns="91440" bIns="45720" rtlCol="0" anchor="t"/>
            <a:lstStyle/>
            <a:p>
              <a:pPr marL="0" indent="0">
                <a:lnSpc>
                  <a:spcPts val="2799"/>
                </a:lnSpc>
                <a:buNone/>
              </a:pPr>
              <a:endParaRPr lang="en-US" sz="1750">
                <a:solidFill>
                  <a:srgbClr val="272525"/>
                </a:solidFill>
                <a:latin typeface="Lato"/>
                <a:ea typeface="Lato"/>
                <a:cs typeface="Lato"/>
              </a:endParaRPr>
            </a:p>
          </p:txBody>
        </p:sp>
        <p:sp>
          <p:nvSpPr>
            <p:cNvPr id="15" name="Shape 12"/>
            <p:cNvSpPr/>
            <p:nvPr/>
          </p:nvSpPr>
          <p:spPr>
            <a:xfrm>
              <a:off x="2051804" y="5321260"/>
              <a:ext cx="10526792" cy="637103"/>
            </a:xfrm>
            <a:prstGeom prst="rect">
              <a:avLst/>
            </a:prstGeom>
            <a:solidFill>
              <a:srgbClr val="000000">
                <a:alpha val="4000"/>
              </a:srgbClr>
            </a:solidFill>
            <a:ln/>
          </p:spPr>
          <p:txBody>
            <a:bodyPr/>
            <a:lstStyle/>
            <a:p>
              <a:endParaRPr lang="en-US"/>
            </a:p>
          </p:txBody>
        </p:sp>
        <p:sp>
          <p:nvSpPr>
            <p:cNvPr id="16" name="Text 13"/>
            <p:cNvSpPr/>
            <p:nvPr/>
          </p:nvSpPr>
          <p:spPr>
            <a:xfrm>
              <a:off x="2273975" y="5462111"/>
              <a:ext cx="4815245" cy="355402"/>
            </a:xfrm>
            <a:prstGeom prst="rect">
              <a:avLst/>
            </a:prstGeom>
            <a:noFill/>
            <a:ln/>
          </p:spPr>
          <p:txBody>
            <a:bodyPr wrap="none" rtlCol="0" anchor="t"/>
            <a:lstStyle/>
            <a:p>
              <a:pPr marL="0" indent="0">
                <a:lnSpc>
                  <a:spcPts val="2799"/>
                </a:lnSpc>
                <a:buNone/>
              </a:pPr>
              <a:r>
                <a:rPr lang="en-US" sz="1750">
                  <a:solidFill>
                    <a:srgbClr val="272525"/>
                  </a:solidFill>
                  <a:latin typeface="Lato" pitchFamily="34" charset="0"/>
                  <a:ea typeface="Lato" pitchFamily="34" charset="-122"/>
                  <a:cs typeface="Lato" pitchFamily="34" charset="-120"/>
                </a:rPr>
                <a:t>Source </a:t>
              </a:r>
              <a:endParaRPr lang="en-US" sz="1750"/>
            </a:p>
          </p:txBody>
        </p:sp>
        <p:sp>
          <p:nvSpPr>
            <p:cNvPr id="17" name="Text 14"/>
            <p:cNvSpPr/>
            <p:nvPr/>
          </p:nvSpPr>
          <p:spPr>
            <a:xfrm>
              <a:off x="7541181" y="5462111"/>
              <a:ext cx="4815245" cy="355402"/>
            </a:xfrm>
            <a:prstGeom prst="rect">
              <a:avLst/>
            </a:prstGeom>
            <a:noFill/>
            <a:ln/>
          </p:spPr>
          <p:txBody>
            <a:bodyPr wrap="none" rtlCol="0" anchor="t"/>
            <a:lstStyle/>
            <a:p>
              <a:pPr marL="0" indent="0">
                <a:lnSpc>
                  <a:spcPts val="2799"/>
                </a:lnSpc>
                <a:buNone/>
              </a:pPr>
              <a:r>
                <a:rPr lang="en-US" sz="1750">
                  <a:solidFill>
                    <a:srgbClr val="272525"/>
                  </a:solidFill>
                  <a:latin typeface="Lato" pitchFamily="34" charset="0"/>
                  <a:ea typeface="Lato" pitchFamily="34" charset="-122"/>
                  <a:cs typeface="Lato" pitchFamily="34" charset="-120"/>
                </a:rPr>
                <a:t>WIDER FACE</a:t>
              </a:r>
              <a:endParaRPr lang="en-US" sz="1750"/>
            </a:p>
          </p:txBody>
        </p:sp>
      </p:grpSp>
      <p:pic>
        <p:nvPicPr>
          <p:cNvPr id="2050" name="Picture 2">
            <a:extLst>
              <a:ext uri="{FF2B5EF4-FFF2-40B4-BE49-F238E27FC236}">
                <a16:creationId xmlns:a16="http://schemas.microsoft.com/office/drawing/2014/main" id="{A897DAC5-1670-D255-763A-1DAD49EDA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6374" y="4635060"/>
            <a:ext cx="8437651" cy="279973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A4DF126-6B05-91BC-AE4B-52585ABF58DE}"/>
              </a:ext>
            </a:extLst>
          </p:cNvPr>
          <p:cNvSpPr txBox="1"/>
          <p:nvPr/>
        </p:nvSpPr>
        <p:spPr>
          <a:xfrm>
            <a:off x="6493667" y="7508730"/>
            <a:ext cx="1643063" cy="369332"/>
          </a:xfrm>
          <a:prstGeom prst="rect">
            <a:avLst/>
          </a:prstGeom>
          <a:noFill/>
        </p:spPr>
        <p:txBody>
          <a:bodyPr wrap="square">
            <a:spAutoFit/>
          </a:bodyPr>
          <a:lstStyle/>
          <a:p>
            <a:r>
              <a:rPr lang="en-US" sz="1800">
                <a:solidFill>
                  <a:srgbClr val="272525"/>
                </a:solidFill>
                <a:latin typeface="Lato" pitchFamily="34" charset="0"/>
                <a:ea typeface="Lato" pitchFamily="34" charset="-122"/>
                <a:cs typeface="Lato" pitchFamily="34" charset="-120"/>
              </a:rPr>
              <a:t>WIDER FACE</a:t>
            </a:r>
            <a:endParaRPr lang="en-VN"/>
          </a:p>
        </p:txBody>
      </p:sp>
      <p:sp>
        <p:nvSpPr>
          <p:cNvPr id="19" name="Text 14">
            <a:extLst>
              <a:ext uri="{FF2B5EF4-FFF2-40B4-BE49-F238E27FC236}">
                <a16:creationId xmlns:a16="http://schemas.microsoft.com/office/drawing/2014/main" id="{C8FE921F-FF39-9A6A-2AE2-2E7039DA5ADD}"/>
              </a:ext>
            </a:extLst>
          </p:cNvPr>
          <p:cNvSpPr/>
          <p:nvPr/>
        </p:nvSpPr>
        <p:spPr>
          <a:xfrm>
            <a:off x="7541181" y="1935116"/>
            <a:ext cx="4815245" cy="355402"/>
          </a:xfrm>
          <a:prstGeom prst="rect">
            <a:avLst/>
          </a:prstGeom>
          <a:noFill/>
          <a:ln/>
        </p:spPr>
        <p:txBody>
          <a:bodyPr wrap="none" rtlCol="0" anchor="t"/>
          <a:lstStyle/>
          <a:p>
            <a:pPr marL="0" indent="0">
              <a:lnSpc>
                <a:spcPts val="2799"/>
              </a:lnSpc>
              <a:buNone/>
            </a:pPr>
            <a:r>
              <a:rPr lang="en-US" sz="1750">
                <a:solidFill>
                  <a:srgbClr val="272525"/>
                </a:solidFill>
                <a:latin typeface="Lato" pitchFamily="34" charset="0"/>
                <a:ea typeface="Lato" pitchFamily="34" charset="-122"/>
                <a:cs typeface="Lato" pitchFamily="34" charset="-120"/>
              </a:rPr>
              <a:t>32 203</a:t>
            </a:r>
            <a:endParaRPr lang="en-US" sz="1750"/>
          </a:p>
        </p:txBody>
      </p:sp>
      <p:sp>
        <p:nvSpPr>
          <p:cNvPr id="22" name="Text 14">
            <a:extLst>
              <a:ext uri="{FF2B5EF4-FFF2-40B4-BE49-F238E27FC236}">
                <a16:creationId xmlns:a16="http://schemas.microsoft.com/office/drawing/2014/main" id="{BA3DB309-3D6A-F73C-5530-5D9707A19B25}"/>
              </a:ext>
            </a:extLst>
          </p:cNvPr>
          <p:cNvSpPr/>
          <p:nvPr/>
        </p:nvSpPr>
        <p:spPr>
          <a:xfrm>
            <a:off x="7541180" y="3215478"/>
            <a:ext cx="4815245" cy="355402"/>
          </a:xfrm>
          <a:prstGeom prst="rect">
            <a:avLst/>
          </a:prstGeom>
          <a:noFill/>
          <a:ln/>
        </p:spPr>
        <p:txBody>
          <a:bodyPr wrap="none" rtlCol="0" anchor="t"/>
          <a:lstStyle/>
          <a:p>
            <a:pPr marL="0" indent="0">
              <a:lnSpc>
                <a:spcPts val="2799"/>
              </a:lnSpc>
              <a:buNone/>
            </a:pPr>
            <a:r>
              <a:rPr lang="en-US" sz="1750">
                <a:solidFill>
                  <a:srgbClr val="272525"/>
                </a:solidFill>
                <a:latin typeface="Lato" pitchFamily="34" charset="0"/>
              </a:rPr>
              <a:t>Variable</a:t>
            </a:r>
            <a:endParaRPr lang="en-US" sz="1750"/>
          </a:p>
        </p:txBody>
      </p:sp>
      <p:sp>
        <p:nvSpPr>
          <p:cNvPr id="23" name="Text 14">
            <a:extLst>
              <a:ext uri="{FF2B5EF4-FFF2-40B4-BE49-F238E27FC236}">
                <a16:creationId xmlns:a16="http://schemas.microsoft.com/office/drawing/2014/main" id="{797E7104-AFC5-A479-A157-F686FB1958AB}"/>
              </a:ext>
            </a:extLst>
          </p:cNvPr>
          <p:cNvSpPr/>
          <p:nvPr/>
        </p:nvSpPr>
        <p:spPr>
          <a:xfrm>
            <a:off x="7541180" y="2592185"/>
            <a:ext cx="4815245" cy="355402"/>
          </a:xfrm>
          <a:prstGeom prst="rect">
            <a:avLst/>
          </a:prstGeom>
          <a:noFill/>
          <a:ln/>
        </p:spPr>
        <p:txBody>
          <a:bodyPr wrap="none" rtlCol="0" anchor="t"/>
          <a:lstStyle/>
          <a:p>
            <a:pPr marL="0" indent="0">
              <a:lnSpc>
                <a:spcPts val="2799"/>
              </a:lnSpc>
              <a:buNone/>
            </a:pPr>
            <a:r>
              <a:rPr lang="en-US" sz="1750">
                <a:solidFill>
                  <a:srgbClr val="272525"/>
                </a:solidFill>
                <a:latin typeface="Lato" pitchFamily="34" charset="0"/>
              </a:rPr>
              <a:t>393 703</a:t>
            </a:r>
            <a:endParaRPr lang="en-US" sz="1750"/>
          </a:p>
        </p:txBody>
      </p:sp>
      <p:sp>
        <p:nvSpPr>
          <p:cNvPr id="21" name="Slide Number Placeholder 6">
            <a:extLst>
              <a:ext uri="{FF2B5EF4-FFF2-40B4-BE49-F238E27FC236}">
                <a16:creationId xmlns:a16="http://schemas.microsoft.com/office/drawing/2014/main" id="{3F9B57B7-D156-A75D-7BBA-77DEAA1A2D40}"/>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5</a:t>
            </a:fld>
            <a:endParaRPr lang="en-VN"/>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a:spLocks noGrp="1" noRot="1" noMove="1" noResize="1" noEditPoints="1" noAdjustHandles="1" noChangeArrowheads="1" noChangeShapeType="1"/>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7" name="Shape 3"/>
          <p:cNvSpPr/>
          <p:nvPr/>
        </p:nvSpPr>
        <p:spPr>
          <a:xfrm>
            <a:off x="1416427" y="2354401"/>
            <a:ext cx="777597" cy="44410"/>
          </a:xfrm>
          <a:prstGeom prst="roundRect">
            <a:avLst>
              <a:gd name="adj" fmla="val 225151"/>
            </a:avLst>
          </a:prstGeom>
          <a:solidFill>
            <a:srgbClr val="D1D1C7"/>
          </a:solidFill>
          <a:ln/>
        </p:spPr>
        <p:txBody>
          <a:bodyPr/>
          <a:lstStyle/>
          <a:p>
            <a:endParaRPr lang="en-US"/>
          </a:p>
        </p:txBody>
      </p:sp>
      <p:sp>
        <p:nvSpPr>
          <p:cNvPr id="11" name="Text 7"/>
          <p:cNvSpPr/>
          <p:nvPr/>
        </p:nvSpPr>
        <p:spPr>
          <a:xfrm>
            <a:off x="2388513" y="2633544"/>
            <a:ext cx="7751088" cy="710803"/>
          </a:xfrm>
          <a:prstGeom prst="rect">
            <a:avLst/>
          </a:prstGeom>
          <a:noFill/>
          <a:ln/>
        </p:spPr>
        <p:txBody>
          <a:bodyPr wrap="square" lIns="91440" tIns="45720" rIns="91440" bIns="45720" rtlCol="0" anchor="t"/>
          <a:lstStyle/>
          <a:p>
            <a:pPr>
              <a:lnSpc>
                <a:spcPts val="2799"/>
              </a:lnSpc>
            </a:pPr>
            <a:r>
              <a:rPr lang="en-US" sz="1750">
                <a:solidFill>
                  <a:srgbClr val="272525"/>
                </a:solidFill>
                <a:latin typeface="Lato"/>
                <a:ea typeface="Lato"/>
                <a:cs typeface="Lato"/>
              </a:rPr>
              <a:t>Resize to 300x300 for SSD</a:t>
            </a:r>
          </a:p>
          <a:p>
            <a:pPr>
              <a:lnSpc>
                <a:spcPts val="2799"/>
              </a:lnSpc>
            </a:pPr>
            <a:r>
              <a:rPr lang="en-US" sz="1750">
                <a:solidFill>
                  <a:srgbClr val="272525"/>
                </a:solidFill>
                <a:latin typeface="Lato"/>
                <a:ea typeface="Lato"/>
                <a:cs typeface="Lato"/>
              </a:rPr>
              <a:t>Resize to 640*640 for  Yolov5</a:t>
            </a:r>
          </a:p>
          <a:p>
            <a:pPr>
              <a:lnSpc>
                <a:spcPts val="2799"/>
              </a:lnSpc>
            </a:pPr>
            <a:r>
              <a:rPr lang="en-US" sz="1750">
                <a:solidFill>
                  <a:srgbClr val="272525"/>
                </a:solidFill>
                <a:latin typeface="Lato"/>
                <a:ea typeface="Lato"/>
                <a:cs typeface="Lato"/>
              </a:rPr>
              <a:t>Resize to 12x12 for PNET, 24x24 for ANET, 48X48 for ONET (MTCNN)</a:t>
            </a:r>
          </a:p>
          <a:p>
            <a:pPr>
              <a:lnSpc>
                <a:spcPts val="2799"/>
              </a:lnSpc>
            </a:pPr>
            <a:r>
              <a:rPr lang="en-US" sz="1750">
                <a:solidFill>
                  <a:srgbClr val="272525"/>
                </a:solidFill>
                <a:latin typeface="Lato"/>
                <a:ea typeface="Lato"/>
                <a:cs typeface="Lato"/>
              </a:rPr>
              <a:t>  </a:t>
            </a:r>
          </a:p>
          <a:p>
            <a:pPr marL="0" indent="0" algn="l">
              <a:lnSpc>
                <a:spcPts val="2799"/>
              </a:lnSpc>
              <a:buNone/>
            </a:pPr>
            <a:endParaRPr lang="en-US" sz="1750">
              <a:solidFill>
                <a:srgbClr val="272525"/>
              </a:solidFill>
              <a:latin typeface="Lato" pitchFamily="34" charset="0"/>
              <a:ea typeface="Lato" pitchFamily="34" charset="-122"/>
              <a:cs typeface="Lato" pitchFamily="34" charset="-120"/>
            </a:endParaRPr>
          </a:p>
          <a:p>
            <a:pPr marL="0" indent="0" algn="l">
              <a:lnSpc>
                <a:spcPts val="2799"/>
              </a:lnSpc>
              <a:buNone/>
            </a:pPr>
            <a:endParaRPr lang="en-US" sz="1750">
              <a:solidFill>
                <a:srgbClr val="272525"/>
              </a:solidFill>
              <a:latin typeface="Lato" pitchFamily="34" charset="0"/>
              <a:ea typeface="Lato" pitchFamily="34" charset="-122"/>
              <a:cs typeface="Lato" pitchFamily="34" charset="-120"/>
            </a:endParaRPr>
          </a:p>
          <a:p>
            <a:pPr>
              <a:lnSpc>
                <a:spcPts val="2799"/>
              </a:lnSpc>
            </a:pPr>
            <a:endParaRPr lang="en-US" sz="1750">
              <a:solidFill>
                <a:srgbClr val="272525"/>
              </a:solidFill>
              <a:latin typeface="Lato" pitchFamily="34" charset="0"/>
              <a:ea typeface="Lato" pitchFamily="34" charset="-122"/>
              <a:cs typeface="Lato" pitchFamily="34" charset="-120"/>
            </a:endParaRPr>
          </a:p>
        </p:txBody>
      </p:sp>
      <p:sp>
        <p:nvSpPr>
          <p:cNvPr id="12" name="Shape 8"/>
          <p:cNvSpPr/>
          <p:nvPr/>
        </p:nvSpPr>
        <p:spPr>
          <a:xfrm>
            <a:off x="1416427" y="4212134"/>
            <a:ext cx="777597" cy="44410"/>
          </a:xfrm>
          <a:prstGeom prst="roundRect">
            <a:avLst>
              <a:gd name="adj" fmla="val 225151"/>
            </a:avLst>
          </a:prstGeom>
          <a:solidFill>
            <a:srgbClr val="D1D1C7"/>
          </a:solidFill>
          <a:ln/>
        </p:spPr>
        <p:txBody>
          <a:bodyPr/>
          <a:lstStyle/>
          <a:p>
            <a:endParaRPr lang="en-US"/>
          </a:p>
        </p:txBody>
      </p:sp>
      <p:sp>
        <p:nvSpPr>
          <p:cNvPr id="6" name="Text 6">
            <a:extLst>
              <a:ext uri="{FF2B5EF4-FFF2-40B4-BE49-F238E27FC236}">
                <a16:creationId xmlns:a16="http://schemas.microsoft.com/office/drawing/2014/main" id="{2E4A3FC4-28A1-6C6F-397B-4360FF90D7FD}"/>
              </a:ext>
            </a:extLst>
          </p:cNvPr>
          <p:cNvSpPr/>
          <p:nvPr/>
        </p:nvSpPr>
        <p:spPr>
          <a:xfrm>
            <a:off x="2388513" y="2175272"/>
            <a:ext cx="2221944" cy="347186"/>
          </a:xfrm>
          <a:prstGeom prst="rect">
            <a:avLst/>
          </a:prstGeom>
          <a:noFill/>
          <a:ln/>
        </p:spPr>
        <p:txBody>
          <a:bodyPr wrap="none" rtlCol="0" anchor="t"/>
          <a:lstStyle/>
          <a:p>
            <a:pPr marL="0" indent="0" algn="l">
              <a:lnSpc>
                <a:spcPts val="2734"/>
              </a:lnSpc>
              <a:buNone/>
            </a:pPr>
            <a:r>
              <a:rPr lang="en-US" sz="3200">
                <a:solidFill>
                  <a:srgbClr val="272525"/>
                </a:solidFill>
                <a:latin typeface="Gelasio" pitchFamily="34" charset="0"/>
                <a:ea typeface="Gelasio" pitchFamily="34" charset="-122"/>
                <a:cs typeface="Gelasio" pitchFamily="34" charset="-120"/>
              </a:rPr>
              <a:t>Resizing</a:t>
            </a:r>
          </a:p>
        </p:txBody>
      </p:sp>
      <p:sp>
        <p:nvSpPr>
          <p:cNvPr id="8" name="Text 11">
            <a:extLst>
              <a:ext uri="{FF2B5EF4-FFF2-40B4-BE49-F238E27FC236}">
                <a16:creationId xmlns:a16="http://schemas.microsoft.com/office/drawing/2014/main" id="{4D64D4B7-19E1-7A44-14F0-033469AA0B7B}"/>
              </a:ext>
            </a:extLst>
          </p:cNvPr>
          <p:cNvSpPr/>
          <p:nvPr/>
        </p:nvSpPr>
        <p:spPr>
          <a:xfrm>
            <a:off x="2388513" y="4033004"/>
            <a:ext cx="2263140" cy="347186"/>
          </a:xfrm>
          <a:prstGeom prst="rect">
            <a:avLst/>
          </a:prstGeom>
          <a:noFill/>
          <a:ln/>
        </p:spPr>
        <p:txBody>
          <a:bodyPr wrap="none" lIns="91440" tIns="45720" rIns="91440" bIns="45720" rtlCol="0" anchor="t"/>
          <a:lstStyle/>
          <a:p>
            <a:pPr marL="0" indent="0" algn="l">
              <a:lnSpc>
                <a:spcPts val="2734"/>
              </a:lnSpc>
              <a:buNone/>
            </a:pPr>
            <a:r>
              <a:rPr lang="en-US" sz="3200">
                <a:latin typeface="Gelasio"/>
              </a:rPr>
              <a:t>Others</a:t>
            </a:r>
          </a:p>
        </p:txBody>
      </p:sp>
      <p:sp>
        <p:nvSpPr>
          <p:cNvPr id="9" name="Text 1">
            <a:extLst>
              <a:ext uri="{FF2B5EF4-FFF2-40B4-BE49-F238E27FC236}">
                <a16:creationId xmlns:a16="http://schemas.microsoft.com/office/drawing/2014/main" id="{73BCB087-16BD-CA0F-20E1-28FD4A7F2A7B}"/>
              </a:ext>
            </a:extLst>
          </p:cNvPr>
          <p:cNvSpPr/>
          <p:nvPr/>
        </p:nvSpPr>
        <p:spPr>
          <a:xfrm>
            <a:off x="2037993" y="661707"/>
            <a:ext cx="4443889" cy="694373"/>
          </a:xfrm>
          <a:prstGeom prst="rect">
            <a:avLst/>
          </a:prstGeom>
          <a:noFill/>
          <a:ln/>
        </p:spPr>
        <p:txBody>
          <a:bodyPr wrap="none" rtlCol="0" anchor="t"/>
          <a:lstStyle/>
          <a:p>
            <a:pPr marL="0" indent="0">
              <a:lnSpc>
                <a:spcPts val="5468"/>
              </a:lnSpc>
              <a:buNone/>
            </a:pPr>
            <a:r>
              <a:rPr lang="en-US" sz="4374">
                <a:solidFill>
                  <a:srgbClr val="312F2B"/>
                </a:solidFill>
                <a:latin typeface="Gelasio" pitchFamily="34" charset="0"/>
                <a:ea typeface="Gelasio" pitchFamily="34" charset="-122"/>
                <a:cs typeface="Gelasio" pitchFamily="34" charset="-120"/>
              </a:rPr>
              <a:t>Face Detection</a:t>
            </a:r>
            <a:endParaRPr lang="en-US" sz="4374"/>
          </a:p>
        </p:txBody>
      </p:sp>
      <p:sp>
        <p:nvSpPr>
          <p:cNvPr id="13" name="Text 12">
            <a:extLst>
              <a:ext uri="{FF2B5EF4-FFF2-40B4-BE49-F238E27FC236}">
                <a16:creationId xmlns:a16="http://schemas.microsoft.com/office/drawing/2014/main" id="{7C84D423-8890-86F8-298C-CB82B0C15095}"/>
              </a:ext>
            </a:extLst>
          </p:cNvPr>
          <p:cNvSpPr/>
          <p:nvPr/>
        </p:nvSpPr>
        <p:spPr>
          <a:xfrm>
            <a:off x="2388513" y="4513421"/>
            <a:ext cx="7751088" cy="710803"/>
          </a:xfrm>
          <a:prstGeom prst="rect">
            <a:avLst/>
          </a:prstGeom>
          <a:noFill/>
          <a:ln/>
        </p:spPr>
        <p:txBody>
          <a:bodyPr wrap="square" rtlCol="0" anchor="t"/>
          <a:lstStyle/>
          <a:p>
            <a:pPr marL="0" indent="0" algn="l">
              <a:lnSpc>
                <a:spcPts val="2799"/>
              </a:lnSpc>
              <a:buNone/>
            </a:pPr>
            <a:r>
              <a:rPr lang="en-US" sz="1750"/>
              <a:t>Normalize, Random Crop for SSD</a:t>
            </a:r>
          </a:p>
        </p:txBody>
      </p:sp>
      <p:sp>
        <p:nvSpPr>
          <p:cNvPr id="5" name="Slide Number Placeholder 6">
            <a:extLst>
              <a:ext uri="{FF2B5EF4-FFF2-40B4-BE49-F238E27FC236}">
                <a16:creationId xmlns:a16="http://schemas.microsoft.com/office/drawing/2014/main" id="{F4CD7291-D95D-E713-31C9-B5F6E999BE19}"/>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6</a:t>
            </a:fld>
            <a:endParaRPr lang="en-VN"/>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a:spLocks noGrp="1" noRot="1" noMove="1" noResize="1" noEditPoints="1" noAdjustHandles="1" noChangeArrowheads="1" noChangeShapeType="1"/>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2037993" y="656510"/>
            <a:ext cx="4443889" cy="694373"/>
          </a:xfrm>
          <a:prstGeom prst="rect">
            <a:avLst/>
          </a:prstGeom>
          <a:noFill/>
          <a:ln/>
        </p:spPr>
        <p:txBody>
          <a:bodyPr wrap="none" rtlCol="0" anchor="t"/>
          <a:lstStyle/>
          <a:p>
            <a:pPr marL="0" indent="0">
              <a:lnSpc>
                <a:spcPts val="5468"/>
              </a:lnSpc>
              <a:buNone/>
            </a:pPr>
            <a:r>
              <a:rPr lang="en-US" sz="4374">
                <a:solidFill>
                  <a:srgbClr val="312F2B"/>
                </a:solidFill>
                <a:latin typeface="Gelasio" pitchFamily="34" charset="0"/>
                <a:ea typeface="Gelasio" pitchFamily="34" charset="-122"/>
                <a:cs typeface="Gelasio" pitchFamily="34" charset="-120"/>
              </a:rPr>
              <a:t>Feature Extraction</a:t>
            </a:r>
            <a:endParaRPr lang="en-US" sz="4374"/>
          </a:p>
        </p:txBody>
      </p:sp>
      <p:sp>
        <p:nvSpPr>
          <p:cNvPr id="5" name="Shape 2"/>
          <p:cNvSpPr/>
          <p:nvPr/>
        </p:nvSpPr>
        <p:spPr>
          <a:xfrm>
            <a:off x="2073592" y="1661218"/>
            <a:ext cx="10554414" cy="2576036"/>
          </a:xfrm>
          <a:prstGeom prst="roundRect">
            <a:avLst>
              <a:gd name="adj" fmla="val 3882"/>
            </a:avLst>
          </a:prstGeom>
          <a:noFill/>
          <a:ln w="13811">
            <a:solidFill>
              <a:srgbClr val="000000">
                <a:alpha val="8000"/>
              </a:srgbClr>
            </a:solidFill>
            <a:prstDash val="solid"/>
          </a:ln>
        </p:spPr>
        <p:txBody>
          <a:bodyPr/>
          <a:lstStyle/>
          <a:p>
            <a:endParaRPr lang="en-US"/>
          </a:p>
        </p:txBody>
      </p:sp>
      <p:sp>
        <p:nvSpPr>
          <p:cNvPr id="6" name="Shape 3"/>
          <p:cNvSpPr/>
          <p:nvPr/>
        </p:nvSpPr>
        <p:spPr>
          <a:xfrm>
            <a:off x="2065615" y="1688841"/>
            <a:ext cx="10526792" cy="637103"/>
          </a:xfrm>
          <a:prstGeom prst="rect">
            <a:avLst/>
          </a:prstGeom>
          <a:solidFill>
            <a:srgbClr val="FFFFFF">
              <a:alpha val="4000"/>
            </a:srgbClr>
          </a:solidFill>
          <a:ln/>
        </p:spPr>
        <p:txBody>
          <a:bodyPr/>
          <a:lstStyle/>
          <a:p>
            <a:endParaRPr lang="en-US"/>
          </a:p>
        </p:txBody>
      </p:sp>
      <p:sp>
        <p:nvSpPr>
          <p:cNvPr id="7" name="Text 4"/>
          <p:cNvSpPr/>
          <p:nvPr/>
        </p:nvSpPr>
        <p:spPr>
          <a:xfrm>
            <a:off x="2287786" y="1829692"/>
            <a:ext cx="4815245" cy="355402"/>
          </a:xfrm>
          <a:prstGeom prst="rect">
            <a:avLst/>
          </a:prstGeom>
          <a:noFill/>
          <a:ln/>
        </p:spPr>
        <p:txBody>
          <a:bodyPr wrap="none" rtlCol="0" anchor="t"/>
          <a:lstStyle/>
          <a:p>
            <a:pPr marL="0" indent="0">
              <a:lnSpc>
                <a:spcPts val="2799"/>
              </a:lnSpc>
              <a:buNone/>
            </a:pPr>
            <a:r>
              <a:rPr lang="en-US" sz="1750">
                <a:solidFill>
                  <a:srgbClr val="272525"/>
                </a:solidFill>
                <a:latin typeface="Lato" pitchFamily="34" charset="0"/>
                <a:ea typeface="Lato" pitchFamily="34" charset="-122"/>
                <a:cs typeface="Lato" pitchFamily="34" charset="-120"/>
              </a:rPr>
              <a:t>Total images</a:t>
            </a:r>
            <a:endParaRPr lang="en-US" sz="1750"/>
          </a:p>
        </p:txBody>
      </p:sp>
      <p:sp>
        <p:nvSpPr>
          <p:cNvPr id="8" name="Text 5"/>
          <p:cNvSpPr/>
          <p:nvPr/>
        </p:nvSpPr>
        <p:spPr>
          <a:xfrm>
            <a:off x="7554992" y="1829692"/>
            <a:ext cx="4815245" cy="355402"/>
          </a:xfrm>
          <a:prstGeom prst="rect">
            <a:avLst/>
          </a:prstGeom>
          <a:noFill/>
          <a:ln/>
        </p:spPr>
        <p:txBody>
          <a:bodyPr wrap="none" rtlCol="0" anchor="t"/>
          <a:lstStyle/>
          <a:p>
            <a:pPr marL="0" indent="0">
              <a:lnSpc>
                <a:spcPts val="2799"/>
              </a:lnSpc>
              <a:buNone/>
            </a:pPr>
            <a:r>
              <a:rPr lang="en-US" sz="1750">
                <a:solidFill>
                  <a:srgbClr val="272525"/>
                </a:solidFill>
                <a:latin typeface="Lato" pitchFamily="34" charset="0"/>
                <a:ea typeface="Lato" pitchFamily="34" charset="-122"/>
                <a:cs typeface="Lato" pitchFamily="34" charset="-120"/>
              </a:rPr>
              <a:t>5,180,000</a:t>
            </a:r>
            <a:endParaRPr lang="en-US" sz="1750"/>
          </a:p>
        </p:txBody>
      </p:sp>
      <p:sp>
        <p:nvSpPr>
          <p:cNvPr id="9" name="Shape 6"/>
          <p:cNvSpPr/>
          <p:nvPr/>
        </p:nvSpPr>
        <p:spPr>
          <a:xfrm>
            <a:off x="2065615" y="2325944"/>
            <a:ext cx="10526792" cy="637103"/>
          </a:xfrm>
          <a:prstGeom prst="rect">
            <a:avLst/>
          </a:prstGeom>
          <a:solidFill>
            <a:srgbClr val="000000">
              <a:alpha val="4000"/>
            </a:srgbClr>
          </a:solidFill>
          <a:ln/>
        </p:spPr>
        <p:txBody>
          <a:bodyPr/>
          <a:lstStyle/>
          <a:p>
            <a:endParaRPr lang="en-US"/>
          </a:p>
        </p:txBody>
      </p:sp>
      <p:sp>
        <p:nvSpPr>
          <p:cNvPr id="10" name="Text 7"/>
          <p:cNvSpPr/>
          <p:nvPr/>
        </p:nvSpPr>
        <p:spPr>
          <a:xfrm>
            <a:off x="2287786" y="2466795"/>
            <a:ext cx="4815245" cy="355402"/>
          </a:xfrm>
          <a:prstGeom prst="rect">
            <a:avLst/>
          </a:prstGeom>
          <a:noFill/>
          <a:ln/>
        </p:spPr>
        <p:txBody>
          <a:bodyPr wrap="none" rtlCol="0" anchor="t"/>
          <a:lstStyle/>
          <a:p>
            <a:pPr marL="0" indent="0">
              <a:lnSpc>
                <a:spcPts val="2799"/>
              </a:lnSpc>
              <a:buNone/>
            </a:pPr>
            <a:r>
              <a:rPr lang="en-US" sz="1750">
                <a:solidFill>
                  <a:srgbClr val="272525"/>
                </a:solidFill>
                <a:latin typeface="Lato" pitchFamily="34" charset="0"/>
                <a:ea typeface="Lato" pitchFamily="34" charset="-122"/>
                <a:cs typeface="Lato" pitchFamily="34" charset="-120"/>
              </a:rPr>
              <a:t>Number of people</a:t>
            </a:r>
            <a:endParaRPr lang="en-US" sz="1750"/>
          </a:p>
        </p:txBody>
      </p:sp>
      <p:sp>
        <p:nvSpPr>
          <p:cNvPr id="11" name="Text 8"/>
          <p:cNvSpPr/>
          <p:nvPr/>
        </p:nvSpPr>
        <p:spPr>
          <a:xfrm>
            <a:off x="7554992" y="2466795"/>
            <a:ext cx="4815245" cy="355402"/>
          </a:xfrm>
          <a:prstGeom prst="rect">
            <a:avLst/>
          </a:prstGeom>
          <a:noFill/>
          <a:ln/>
        </p:spPr>
        <p:txBody>
          <a:bodyPr wrap="none" rtlCol="0" anchor="t"/>
          <a:lstStyle/>
          <a:p>
            <a:pPr marL="0" indent="0">
              <a:lnSpc>
                <a:spcPts val="2799"/>
              </a:lnSpc>
              <a:buNone/>
            </a:pPr>
            <a:r>
              <a:rPr lang="en-US" sz="1750">
                <a:solidFill>
                  <a:srgbClr val="272525"/>
                </a:solidFill>
                <a:latin typeface="Lato" pitchFamily="34" charset="0"/>
                <a:ea typeface="Lato" pitchFamily="34" charset="-122"/>
                <a:cs typeface="Lato" pitchFamily="34" charset="-120"/>
              </a:rPr>
              <a:t>More than 90 000 </a:t>
            </a:r>
            <a:endParaRPr lang="en-US" sz="1750"/>
          </a:p>
        </p:txBody>
      </p:sp>
      <p:sp>
        <p:nvSpPr>
          <p:cNvPr id="12" name="Shape 9"/>
          <p:cNvSpPr/>
          <p:nvPr/>
        </p:nvSpPr>
        <p:spPr>
          <a:xfrm>
            <a:off x="2065615" y="2963048"/>
            <a:ext cx="10526792" cy="637103"/>
          </a:xfrm>
          <a:prstGeom prst="rect">
            <a:avLst/>
          </a:prstGeom>
          <a:solidFill>
            <a:srgbClr val="FFFFFF">
              <a:alpha val="4000"/>
            </a:srgbClr>
          </a:solidFill>
          <a:ln/>
        </p:spPr>
        <p:txBody>
          <a:bodyPr/>
          <a:lstStyle/>
          <a:p>
            <a:endParaRPr lang="en-US"/>
          </a:p>
        </p:txBody>
      </p:sp>
      <p:sp>
        <p:nvSpPr>
          <p:cNvPr id="13" name="Text 10"/>
          <p:cNvSpPr/>
          <p:nvPr/>
        </p:nvSpPr>
        <p:spPr>
          <a:xfrm>
            <a:off x="2287786" y="3103899"/>
            <a:ext cx="4815245" cy="355402"/>
          </a:xfrm>
          <a:prstGeom prst="rect">
            <a:avLst/>
          </a:prstGeom>
          <a:noFill/>
          <a:ln/>
        </p:spPr>
        <p:txBody>
          <a:bodyPr wrap="none" rtlCol="0" anchor="t"/>
          <a:lstStyle/>
          <a:p>
            <a:pPr marL="0" indent="0">
              <a:lnSpc>
                <a:spcPts val="2799"/>
              </a:lnSpc>
              <a:buNone/>
            </a:pPr>
            <a:r>
              <a:rPr lang="en-US" sz="1750">
                <a:solidFill>
                  <a:srgbClr val="272525"/>
                </a:solidFill>
                <a:latin typeface="Lato" pitchFamily="34" charset="0"/>
                <a:ea typeface="Lato" pitchFamily="34" charset="-122"/>
                <a:cs typeface="Lato" pitchFamily="34" charset="-120"/>
              </a:rPr>
              <a:t>Image dimension</a:t>
            </a:r>
            <a:endParaRPr lang="en-US" sz="1750"/>
          </a:p>
        </p:txBody>
      </p:sp>
      <p:sp>
        <p:nvSpPr>
          <p:cNvPr id="14" name="Text 11"/>
          <p:cNvSpPr/>
          <p:nvPr/>
        </p:nvSpPr>
        <p:spPr>
          <a:xfrm>
            <a:off x="7554992" y="3103899"/>
            <a:ext cx="4815245" cy="355402"/>
          </a:xfrm>
          <a:prstGeom prst="rect">
            <a:avLst/>
          </a:prstGeom>
          <a:noFill/>
          <a:ln/>
        </p:spPr>
        <p:txBody>
          <a:bodyPr wrap="none" rtlCol="0" anchor="t"/>
          <a:lstStyle/>
          <a:p>
            <a:pPr marL="0" indent="0">
              <a:lnSpc>
                <a:spcPts val="2799"/>
              </a:lnSpc>
              <a:buNone/>
            </a:pPr>
            <a:r>
              <a:rPr lang="en-US" sz="1750">
                <a:solidFill>
                  <a:srgbClr val="272525"/>
                </a:solidFill>
                <a:latin typeface="Lato" pitchFamily="34" charset="0"/>
                <a:ea typeface="Lato" pitchFamily="34" charset="-122"/>
                <a:cs typeface="Lato" pitchFamily="34" charset="-120"/>
              </a:rPr>
              <a:t>112x112</a:t>
            </a:r>
            <a:endParaRPr lang="en-US" sz="1750"/>
          </a:p>
        </p:txBody>
      </p:sp>
      <p:sp>
        <p:nvSpPr>
          <p:cNvPr id="15" name="Shape 12"/>
          <p:cNvSpPr/>
          <p:nvPr/>
        </p:nvSpPr>
        <p:spPr>
          <a:xfrm>
            <a:off x="2065615" y="3600151"/>
            <a:ext cx="10526792" cy="637103"/>
          </a:xfrm>
          <a:prstGeom prst="rect">
            <a:avLst/>
          </a:prstGeom>
          <a:solidFill>
            <a:srgbClr val="000000">
              <a:alpha val="4000"/>
            </a:srgbClr>
          </a:solidFill>
          <a:ln/>
        </p:spPr>
        <p:txBody>
          <a:bodyPr/>
          <a:lstStyle/>
          <a:p>
            <a:endParaRPr lang="en-US"/>
          </a:p>
        </p:txBody>
      </p:sp>
      <p:sp>
        <p:nvSpPr>
          <p:cNvPr id="16" name="Text 13"/>
          <p:cNvSpPr/>
          <p:nvPr/>
        </p:nvSpPr>
        <p:spPr>
          <a:xfrm>
            <a:off x="2287786" y="3741002"/>
            <a:ext cx="4815245" cy="355402"/>
          </a:xfrm>
          <a:prstGeom prst="rect">
            <a:avLst/>
          </a:prstGeom>
          <a:noFill/>
          <a:ln/>
        </p:spPr>
        <p:txBody>
          <a:bodyPr wrap="none" rtlCol="0" anchor="t"/>
          <a:lstStyle/>
          <a:p>
            <a:pPr marL="0" indent="0">
              <a:lnSpc>
                <a:spcPts val="2799"/>
              </a:lnSpc>
              <a:buNone/>
            </a:pPr>
            <a:r>
              <a:rPr lang="en-US" sz="1750">
                <a:solidFill>
                  <a:srgbClr val="272525"/>
                </a:solidFill>
                <a:latin typeface="Lato" pitchFamily="34" charset="0"/>
                <a:ea typeface="Lato" pitchFamily="34" charset="-122"/>
                <a:cs typeface="Lato" pitchFamily="34" charset="-120"/>
              </a:rPr>
              <a:t>Source</a:t>
            </a:r>
            <a:endParaRPr lang="en-US" sz="1750"/>
          </a:p>
        </p:txBody>
      </p:sp>
      <p:sp>
        <p:nvSpPr>
          <p:cNvPr id="17" name="Text 14"/>
          <p:cNvSpPr/>
          <p:nvPr/>
        </p:nvSpPr>
        <p:spPr>
          <a:xfrm>
            <a:off x="7554992" y="3741002"/>
            <a:ext cx="4815245" cy="355402"/>
          </a:xfrm>
          <a:prstGeom prst="rect">
            <a:avLst/>
          </a:prstGeom>
          <a:noFill/>
          <a:ln/>
        </p:spPr>
        <p:txBody>
          <a:bodyPr wrap="none" rtlCol="0" anchor="t"/>
          <a:lstStyle/>
          <a:p>
            <a:pPr marL="0" indent="0">
              <a:lnSpc>
                <a:spcPts val="2799"/>
              </a:lnSpc>
              <a:buNone/>
            </a:pPr>
            <a:r>
              <a:rPr lang="en-US" sz="1750">
                <a:solidFill>
                  <a:srgbClr val="272525"/>
                </a:solidFill>
                <a:latin typeface="Lato" pitchFamily="34" charset="0"/>
                <a:ea typeface="Lato" pitchFamily="34" charset="-122"/>
                <a:cs typeface="Lato" pitchFamily="34" charset="-120"/>
              </a:rPr>
              <a:t>Ms1m-retinaface</a:t>
            </a:r>
            <a:endParaRPr lang="en-US" sz="1750"/>
          </a:p>
        </p:txBody>
      </p:sp>
      <p:pic>
        <p:nvPicPr>
          <p:cNvPr id="19" name="Picture 18" descr="A person with his hand on his chin&#10;&#10;Description automatically generated">
            <a:extLst>
              <a:ext uri="{FF2B5EF4-FFF2-40B4-BE49-F238E27FC236}">
                <a16:creationId xmlns:a16="http://schemas.microsoft.com/office/drawing/2014/main" id="{8C8FBEA2-5F46-8715-814E-231BEEF9BB75}"/>
              </a:ext>
            </a:extLst>
          </p:cNvPr>
          <p:cNvPicPr>
            <a:picLocks noChangeAspect="1"/>
          </p:cNvPicPr>
          <p:nvPr/>
        </p:nvPicPr>
        <p:blipFill>
          <a:blip r:embed="rId4"/>
          <a:stretch>
            <a:fillRect/>
          </a:stretch>
        </p:blipFill>
        <p:spPr>
          <a:xfrm>
            <a:off x="2603046" y="4575212"/>
            <a:ext cx="1367790" cy="1367790"/>
          </a:xfrm>
          <a:prstGeom prst="rect">
            <a:avLst/>
          </a:prstGeom>
        </p:spPr>
      </p:pic>
      <p:pic>
        <p:nvPicPr>
          <p:cNvPr id="21" name="Picture 20" descr="A close-up of a person&#10;&#10;Description automatically generated">
            <a:extLst>
              <a:ext uri="{FF2B5EF4-FFF2-40B4-BE49-F238E27FC236}">
                <a16:creationId xmlns:a16="http://schemas.microsoft.com/office/drawing/2014/main" id="{86904CE7-D3BD-933F-02BE-9826C844B3C3}"/>
              </a:ext>
            </a:extLst>
          </p:cNvPr>
          <p:cNvPicPr>
            <a:picLocks noChangeAspect="1"/>
          </p:cNvPicPr>
          <p:nvPr/>
        </p:nvPicPr>
        <p:blipFill>
          <a:blip r:embed="rId5"/>
          <a:stretch>
            <a:fillRect/>
          </a:stretch>
        </p:blipFill>
        <p:spPr>
          <a:xfrm>
            <a:off x="3980718" y="4588038"/>
            <a:ext cx="1354963" cy="1354963"/>
          </a:xfrm>
          <a:prstGeom prst="rect">
            <a:avLst/>
          </a:prstGeom>
        </p:spPr>
      </p:pic>
      <p:pic>
        <p:nvPicPr>
          <p:cNvPr id="23" name="Picture 22" descr="A close up of a person&#10;&#10;Description automatically generated">
            <a:extLst>
              <a:ext uri="{FF2B5EF4-FFF2-40B4-BE49-F238E27FC236}">
                <a16:creationId xmlns:a16="http://schemas.microsoft.com/office/drawing/2014/main" id="{0F1A2B0E-FDCA-E913-C4F9-644EF607F322}"/>
              </a:ext>
            </a:extLst>
          </p:cNvPr>
          <p:cNvPicPr>
            <a:picLocks noChangeAspect="1"/>
          </p:cNvPicPr>
          <p:nvPr/>
        </p:nvPicPr>
        <p:blipFill>
          <a:blip r:embed="rId6"/>
          <a:stretch>
            <a:fillRect/>
          </a:stretch>
        </p:blipFill>
        <p:spPr>
          <a:xfrm>
            <a:off x="5319012" y="4588038"/>
            <a:ext cx="1354963" cy="1354963"/>
          </a:xfrm>
          <a:prstGeom prst="rect">
            <a:avLst/>
          </a:prstGeom>
        </p:spPr>
      </p:pic>
      <p:pic>
        <p:nvPicPr>
          <p:cNvPr id="26" name="Picture 25" descr="A close-up of a person smiling&#10;&#10;Description automatically generated">
            <a:extLst>
              <a:ext uri="{FF2B5EF4-FFF2-40B4-BE49-F238E27FC236}">
                <a16:creationId xmlns:a16="http://schemas.microsoft.com/office/drawing/2014/main" id="{E3269D26-0BE6-1AAF-0F3E-CC69F03D029A}"/>
              </a:ext>
            </a:extLst>
          </p:cNvPr>
          <p:cNvPicPr>
            <a:picLocks noChangeAspect="1"/>
          </p:cNvPicPr>
          <p:nvPr/>
        </p:nvPicPr>
        <p:blipFill>
          <a:blip r:embed="rId7"/>
          <a:stretch>
            <a:fillRect/>
          </a:stretch>
        </p:blipFill>
        <p:spPr>
          <a:xfrm>
            <a:off x="6675284" y="4591971"/>
            <a:ext cx="1351030" cy="1351030"/>
          </a:xfrm>
          <a:prstGeom prst="rect">
            <a:avLst/>
          </a:prstGeom>
        </p:spPr>
      </p:pic>
      <p:pic>
        <p:nvPicPr>
          <p:cNvPr id="28" name="Picture 27" descr="A person with dark lipstick&#10;&#10;Description automatically generated">
            <a:extLst>
              <a:ext uri="{FF2B5EF4-FFF2-40B4-BE49-F238E27FC236}">
                <a16:creationId xmlns:a16="http://schemas.microsoft.com/office/drawing/2014/main" id="{3603E34A-2F4A-DBBF-EB15-F1D4F5BA25CF}"/>
              </a:ext>
            </a:extLst>
          </p:cNvPr>
          <p:cNvPicPr>
            <a:picLocks noChangeAspect="1"/>
          </p:cNvPicPr>
          <p:nvPr/>
        </p:nvPicPr>
        <p:blipFill>
          <a:blip r:embed="rId8"/>
          <a:stretch>
            <a:fillRect/>
          </a:stretch>
        </p:blipFill>
        <p:spPr>
          <a:xfrm>
            <a:off x="8024766" y="4588038"/>
            <a:ext cx="1351029" cy="1351029"/>
          </a:xfrm>
          <a:prstGeom prst="rect">
            <a:avLst/>
          </a:prstGeom>
        </p:spPr>
      </p:pic>
      <p:pic>
        <p:nvPicPr>
          <p:cNvPr id="30" name="Picture 29" descr="A person with dark hair and a black top&#10;&#10;Description automatically generated">
            <a:extLst>
              <a:ext uri="{FF2B5EF4-FFF2-40B4-BE49-F238E27FC236}">
                <a16:creationId xmlns:a16="http://schemas.microsoft.com/office/drawing/2014/main" id="{3BE69C9A-4DDC-A20D-B103-EC198CF4E023}"/>
              </a:ext>
            </a:extLst>
          </p:cNvPr>
          <p:cNvPicPr>
            <a:picLocks noChangeAspect="1"/>
          </p:cNvPicPr>
          <p:nvPr/>
        </p:nvPicPr>
        <p:blipFill>
          <a:blip r:embed="rId9"/>
          <a:stretch>
            <a:fillRect/>
          </a:stretch>
        </p:blipFill>
        <p:spPr>
          <a:xfrm>
            <a:off x="9375795" y="4598938"/>
            <a:ext cx="1349482" cy="1349482"/>
          </a:xfrm>
          <a:prstGeom prst="rect">
            <a:avLst/>
          </a:prstGeom>
        </p:spPr>
      </p:pic>
      <p:pic>
        <p:nvPicPr>
          <p:cNvPr id="32" name="Picture 31" descr="A close-up of a person&#10;&#10;Description automatically generated">
            <a:extLst>
              <a:ext uri="{FF2B5EF4-FFF2-40B4-BE49-F238E27FC236}">
                <a16:creationId xmlns:a16="http://schemas.microsoft.com/office/drawing/2014/main" id="{0392785D-37B4-6226-8A81-3B425AC744D9}"/>
              </a:ext>
            </a:extLst>
          </p:cNvPr>
          <p:cNvPicPr>
            <a:picLocks noChangeAspect="1"/>
          </p:cNvPicPr>
          <p:nvPr/>
        </p:nvPicPr>
        <p:blipFill>
          <a:blip r:embed="rId10"/>
          <a:stretch>
            <a:fillRect/>
          </a:stretch>
        </p:blipFill>
        <p:spPr>
          <a:xfrm>
            <a:off x="10725277" y="4598939"/>
            <a:ext cx="1349481" cy="1349481"/>
          </a:xfrm>
          <a:prstGeom prst="rect">
            <a:avLst/>
          </a:prstGeom>
        </p:spPr>
      </p:pic>
      <p:pic>
        <p:nvPicPr>
          <p:cNvPr id="34" name="Picture 33" descr="A close-up of a person's face&#10;&#10;Description automatically generated">
            <a:extLst>
              <a:ext uri="{FF2B5EF4-FFF2-40B4-BE49-F238E27FC236}">
                <a16:creationId xmlns:a16="http://schemas.microsoft.com/office/drawing/2014/main" id="{8B7387F0-0588-466E-5AB1-A81738538905}"/>
              </a:ext>
            </a:extLst>
          </p:cNvPr>
          <p:cNvPicPr>
            <a:picLocks noChangeAspect="1"/>
          </p:cNvPicPr>
          <p:nvPr/>
        </p:nvPicPr>
        <p:blipFill>
          <a:blip r:embed="rId11"/>
          <a:stretch>
            <a:fillRect/>
          </a:stretch>
        </p:blipFill>
        <p:spPr>
          <a:xfrm>
            <a:off x="2613895" y="5939067"/>
            <a:ext cx="1349480" cy="1349480"/>
          </a:xfrm>
          <a:prstGeom prst="rect">
            <a:avLst/>
          </a:prstGeom>
        </p:spPr>
      </p:pic>
      <p:pic>
        <p:nvPicPr>
          <p:cNvPr id="36" name="Picture 35" descr="A person speaking into a microphone&#10;&#10;Description automatically generated">
            <a:extLst>
              <a:ext uri="{FF2B5EF4-FFF2-40B4-BE49-F238E27FC236}">
                <a16:creationId xmlns:a16="http://schemas.microsoft.com/office/drawing/2014/main" id="{703D9061-BB99-2EEB-B820-B6AC020B5F4F}"/>
              </a:ext>
            </a:extLst>
          </p:cNvPr>
          <p:cNvPicPr>
            <a:picLocks noChangeAspect="1"/>
          </p:cNvPicPr>
          <p:nvPr/>
        </p:nvPicPr>
        <p:blipFill>
          <a:blip r:embed="rId12"/>
          <a:stretch>
            <a:fillRect/>
          </a:stretch>
        </p:blipFill>
        <p:spPr>
          <a:xfrm>
            <a:off x="3970835" y="5935790"/>
            <a:ext cx="1349479" cy="1349479"/>
          </a:xfrm>
          <a:prstGeom prst="rect">
            <a:avLst/>
          </a:prstGeom>
        </p:spPr>
      </p:pic>
      <p:pic>
        <p:nvPicPr>
          <p:cNvPr id="38" name="Picture 37" descr="A person with blue eyes&#10;&#10;Description automatically generated">
            <a:extLst>
              <a:ext uri="{FF2B5EF4-FFF2-40B4-BE49-F238E27FC236}">
                <a16:creationId xmlns:a16="http://schemas.microsoft.com/office/drawing/2014/main" id="{91165DC0-E4EA-D704-A97B-4721E6EF7042}"/>
              </a:ext>
            </a:extLst>
          </p:cNvPr>
          <p:cNvPicPr>
            <a:picLocks noChangeAspect="1"/>
          </p:cNvPicPr>
          <p:nvPr/>
        </p:nvPicPr>
        <p:blipFill>
          <a:blip r:embed="rId13"/>
          <a:stretch>
            <a:fillRect/>
          </a:stretch>
        </p:blipFill>
        <p:spPr>
          <a:xfrm>
            <a:off x="5317703" y="5935790"/>
            <a:ext cx="1349478" cy="1349478"/>
          </a:xfrm>
          <a:prstGeom prst="rect">
            <a:avLst/>
          </a:prstGeom>
        </p:spPr>
      </p:pic>
      <p:pic>
        <p:nvPicPr>
          <p:cNvPr id="40" name="Picture 39" descr="A person wearing sunglasses&#10;&#10;Description automatically generated">
            <a:extLst>
              <a:ext uri="{FF2B5EF4-FFF2-40B4-BE49-F238E27FC236}">
                <a16:creationId xmlns:a16="http://schemas.microsoft.com/office/drawing/2014/main" id="{D36AC070-E83D-3D61-D57C-037D5CA17276}"/>
              </a:ext>
            </a:extLst>
          </p:cNvPr>
          <p:cNvPicPr>
            <a:picLocks noChangeAspect="1"/>
          </p:cNvPicPr>
          <p:nvPr/>
        </p:nvPicPr>
        <p:blipFill>
          <a:blip r:embed="rId14"/>
          <a:stretch>
            <a:fillRect/>
          </a:stretch>
        </p:blipFill>
        <p:spPr>
          <a:xfrm>
            <a:off x="6657298" y="5943000"/>
            <a:ext cx="1342267" cy="1342267"/>
          </a:xfrm>
          <a:prstGeom prst="rect">
            <a:avLst/>
          </a:prstGeom>
        </p:spPr>
      </p:pic>
      <p:pic>
        <p:nvPicPr>
          <p:cNvPr id="42" name="Picture 41" descr="A person with blue eyes&#10;&#10;Description automatically generated">
            <a:extLst>
              <a:ext uri="{FF2B5EF4-FFF2-40B4-BE49-F238E27FC236}">
                <a16:creationId xmlns:a16="http://schemas.microsoft.com/office/drawing/2014/main" id="{F201BA5F-1454-79CE-B778-F3C70B481320}"/>
              </a:ext>
            </a:extLst>
          </p:cNvPr>
          <p:cNvPicPr>
            <a:picLocks noChangeAspect="1"/>
          </p:cNvPicPr>
          <p:nvPr/>
        </p:nvPicPr>
        <p:blipFill>
          <a:blip r:embed="rId15"/>
          <a:stretch>
            <a:fillRect/>
          </a:stretch>
        </p:blipFill>
        <p:spPr>
          <a:xfrm>
            <a:off x="8004164" y="5929241"/>
            <a:ext cx="1342267" cy="1342267"/>
          </a:xfrm>
          <a:prstGeom prst="rect">
            <a:avLst/>
          </a:prstGeom>
        </p:spPr>
      </p:pic>
      <p:pic>
        <p:nvPicPr>
          <p:cNvPr id="44" name="Picture 43" descr="A close-up of a person smiling&#10;&#10;Description automatically generated">
            <a:extLst>
              <a:ext uri="{FF2B5EF4-FFF2-40B4-BE49-F238E27FC236}">
                <a16:creationId xmlns:a16="http://schemas.microsoft.com/office/drawing/2014/main" id="{A791CB09-8352-795B-E251-B5FAE382AA8A}"/>
              </a:ext>
            </a:extLst>
          </p:cNvPr>
          <p:cNvPicPr>
            <a:picLocks noChangeAspect="1"/>
          </p:cNvPicPr>
          <p:nvPr/>
        </p:nvPicPr>
        <p:blipFill>
          <a:blip r:embed="rId16"/>
          <a:stretch>
            <a:fillRect/>
          </a:stretch>
        </p:blipFill>
        <p:spPr>
          <a:xfrm>
            <a:off x="9352623" y="5935790"/>
            <a:ext cx="1335718" cy="1335718"/>
          </a:xfrm>
          <a:prstGeom prst="rect">
            <a:avLst/>
          </a:prstGeom>
        </p:spPr>
      </p:pic>
      <p:pic>
        <p:nvPicPr>
          <p:cNvPr id="46" name="Picture 45" descr="A person with brown hair&#10;&#10;Description automatically generated">
            <a:extLst>
              <a:ext uri="{FF2B5EF4-FFF2-40B4-BE49-F238E27FC236}">
                <a16:creationId xmlns:a16="http://schemas.microsoft.com/office/drawing/2014/main" id="{641364DD-10D6-8F72-5333-4D9628FBE58E}"/>
              </a:ext>
            </a:extLst>
          </p:cNvPr>
          <p:cNvPicPr>
            <a:picLocks noChangeAspect="1"/>
          </p:cNvPicPr>
          <p:nvPr/>
        </p:nvPicPr>
        <p:blipFill>
          <a:blip r:embed="rId17"/>
          <a:stretch>
            <a:fillRect/>
          </a:stretch>
        </p:blipFill>
        <p:spPr>
          <a:xfrm>
            <a:off x="10675310" y="5929240"/>
            <a:ext cx="1362511" cy="1362511"/>
          </a:xfrm>
          <a:prstGeom prst="rect">
            <a:avLst/>
          </a:prstGeom>
        </p:spPr>
      </p:pic>
      <p:sp>
        <p:nvSpPr>
          <p:cNvPr id="18" name="Slide Number Placeholder 6">
            <a:extLst>
              <a:ext uri="{FF2B5EF4-FFF2-40B4-BE49-F238E27FC236}">
                <a16:creationId xmlns:a16="http://schemas.microsoft.com/office/drawing/2014/main" id="{44A796AB-4495-C816-587B-F8CC6EFB97ED}"/>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7</a:t>
            </a:fld>
            <a:endParaRPr lang="en-VN"/>
          </a:p>
        </p:txBody>
      </p:sp>
    </p:spTree>
    <p:extLst>
      <p:ext uri="{BB962C8B-B14F-4D97-AF65-F5344CB8AC3E}">
        <p14:creationId xmlns:p14="http://schemas.microsoft.com/office/powerpoint/2010/main" val="409178296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a:spLocks noGrp="1" noRot="1" noMove="1" noResize="1" noEditPoints="1" noAdjustHandles="1" noChangeArrowheads="1" noChangeShapeType="1"/>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7" name="Shape 3"/>
          <p:cNvSpPr/>
          <p:nvPr/>
        </p:nvSpPr>
        <p:spPr>
          <a:xfrm>
            <a:off x="1416427" y="2354401"/>
            <a:ext cx="777597" cy="44410"/>
          </a:xfrm>
          <a:prstGeom prst="roundRect">
            <a:avLst>
              <a:gd name="adj" fmla="val 225151"/>
            </a:avLst>
          </a:prstGeom>
          <a:solidFill>
            <a:srgbClr val="D1D1C7"/>
          </a:solidFill>
          <a:ln/>
        </p:spPr>
        <p:txBody>
          <a:bodyPr/>
          <a:lstStyle/>
          <a:p>
            <a:endParaRPr lang="en-US"/>
          </a:p>
        </p:txBody>
      </p:sp>
      <p:sp>
        <p:nvSpPr>
          <p:cNvPr id="10" name="Text 6"/>
          <p:cNvSpPr/>
          <p:nvPr/>
        </p:nvSpPr>
        <p:spPr>
          <a:xfrm>
            <a:off x="2388513" y="2175272"/>
            <a:ext cx="2221944" cy="347186"/>
          </a:xfrm>
          <a:prstGeom prst="rect">
            <a:avLst/>
          </a:prstGeom>
          <a:noFill/>
          <a:ln/>
        </p:spPr>
        <p:txBody>
          <a:bodyPr wrap="none" rtlCol="0" anchor="t"/>
          <a:lstStyle/>
          <a:p>
            <a:pPr marL="0" indent="0" algn="l">
              <a:lnSpc>
                <a:spcPts val="2734"/>
              </a:lnSpc>
              <a:buNone/>
            </a:pPr>
            <a:r>
              <a:rPr lang="en-US" sz="3200">
                <a:solidFill>
                  <a:srgbClr val="272525"/>
                </a:solidFill>
                <a:latin typeface="Gelasio" pitchFamily="34" charset="0"/>
                <a:ea typeface="Gelasio" pitchFamily="34" charset="-122"/>
                <a:cs typeface="Gelasio" pitchFamily="34" charset="-120"/>
              </a:rPr>
              <a:t>Resizing</a:t>
            </a:r>
          </a:p>
        </p:txBody>
      </p:sp>
      <p:sp>
        <p:nvSpPr>
          <p:cNvPr id="11" name="Text 7"/>
          <p:cNvSpPr/>
          <p:nvPr/>
        </p:nvSpPr>
        <p:spPr>
          <a:xfrm>
            <a:off x="2388513" y="2633544"/>
            <a:ext cx="7751088" cy="710803"/>
          </a:xfrm>
          <a:prstGeom prst="rect">
            <a:avLst/>
          </a:prstGeom>
          <a:noFill/>
          <a:ln/>
        </p:spPr>
        <p:txBody>
          <a:bodyPr wrap="square" rtlCol="0" anchor="t"/>
          <a:lstStyle/>
          <a:p>
            <a:pPr marL="0" indent="0" algn="l">
              <a:lnSpc>
                <a:spcPts val="2799"/>
              </a:lnSpc>
              <a:buNone/>
            </a:pPr>
            <a:r>
              <a:rPr lang="en-US">
                <a:solidFill>
                  <a:srgbClr val="272525"/>
                </a:solidFill>
                <a:latin typeface="Lato" pitchFamily="34" charset="0"/>
                <a:ea typeface="Lato" pitchFamily="34" charset="-122"/>
                <a:cs typeface="Lato" pitchFamily="34" charset="-120"/>
              </a:rPr>
              <a:t>Resize to 112 x 112 for InceptionV2</a:t>
            </a:r>
          </a:p>
          <a:p>
            <a:pPr marL="0" indent="0" algn="l">
              <a:lnSpc>
                <a:spcPts val="2799"/>
              </a:lnSpc>
              <a:buNone/>
            </a:pPr>
            <a:r>
              <a:rPr lang="en-US">
                <a:solidFill>
                  <a:srgbClr val="272525"/>
                </a:solidFill>
                <a:latin typeface="Lato" pitchFamily="34" charset="0"/>
                <a:ea typeface="Lato" pitchFamily="34" charset="-122"/>
                <a:cs typeface="Lato" pitchFamily="34" charset="-120"/>
              </a:rPr>
              <a:t>Resize to 256x256 for VGG16</a:t>
            </a:r>
          </a:p>
          <a:p>
            <a:pPr>
              <a:lnSpc>
                <a:spcPts val="2799"/>
              </a:lnSpc>
            </a:pPr>
            <a:r>
              <a:rPr lang="en-US">
                <a:solidFill>
                  <a:srgbClr val="272525"/>
                </a:solidFill>
                <a:latin typeface="Lato" pitchFamily="34" charset="0"/>
                <a:ea typeface="Lato" pitchFamily="34" charset="-122"/>
                <a:cs typeface="Lato" pitchFamily="34" charset="-120"/>
              </a:rPr>
              <a:t>Resize to 224x224 for </a:t>
            </a:r>
            <a:r>
              <a:rPr lang="en-US" err="1">
                <a:solidFill>
                  <a:srgbClr val="272525"/>
                </a:solidFill>
                <a:latin typeface="Lato" pitchFamily="34" charset="0"/>
                <a:ea typeface="Lato" pitchFamily="34" charset="-122"/>
                <a:cs typeface="Lato" pitchFamily="34" charset="-120"/>
              </a:rPr>
              <a:t>ArcFace</a:t>
            </a:r>
            <a:endParaRPr lang="en-US">
              <a:solidFill>
                <a:srgbClr val="272525"/>
              </a:solidFill>
              <a:latin typeface="Lato" pitchFamily="34" charset="0"/>
              <a:ea typeface="Lato" pitchFamily="34" charset="-122"/>
              <a:cs typeface="Lato" pitchFamily="34" charset="-120"/>
            </a:endParaRPr>
          </a:p>
          <a:p>
            <a:pPr marL="0" indent="0" algn="l">
              <a:lnSpc>
                <a:spcPts val="2799"/>
              </a:lnSpc>
              <a:buNone/>
            </a:pPr>
            <a:endParaRPr lang="en-US">
              <a:solidFill>
                <a:srgbClr val="272525"/>
              </a:solidFill>
              <a:latin typeface="Lato" pitchFamily="34" charset="0"/>
              <a:ea typeface="Lato" pitchFamily="34" charset="-122"/>
              <a:cs typeface="Lato" pitchFamily="34" charset="-120"/>
            </a:endParaRPr>
          </a:p>
          <a:p>
            <a:pPr marL="0" indent="0" algn="l">
              <a:lnSpc>
                <a:spcPts val="2799"/>
              </a:lnSpc>
              <a:buNone/>
            </a:pPr>
            <a:endParaRPr lang="en-US">
              <a:solidFill>
                <a:srgbClr val="272525"/>
              </a:solidFill>
              <a:latin typeface="Lato" pitchFamily="34" charset="0"/>
              <a:ea typeface="Lato" pitchFamily="34" charset="-122"/>
              <a:cs typeface="Lato" pitchFamily="34" charset="-120"/>
            </a:endParaRPr>
          </a:p>
        </p:txBody>
      </p:sp>
      <p:sp>
        <p:nvSpPr>
          <p:cNvPr id="12" name="Shape 8"/>
          <p:cNvSpPr/>
          <p:nvPr/>
        </p:nvSpPr>
        <p:spPr>
          <a:xfrm>
            <a:off x="1416427" y="4212134"/>
            <a:ext cx="777597" cy="44410"/>
          </a:xfrm>
          <a:prstGeom prst="roundRect">
            <a:avLst>
              <a:gd name="adj" fmla="val 225151"/>
            </a:avLst>
          </a:prstGeom>
          <a:solidFill>
            <a:srgbClr val="D1D1C7"/>
          </a:solidFill>
          <a:ln/>
        </p:spPr>
        <p:txBody>
          <a:bodyPr/>
          <a:lstStyle/>
          <a:p>
            <a:endParaRPr lang="en-US"/>
          </a:p>
        </p:txBody>
      </p:sp>
      <p:sp>
        <p:nvSpPr>
          <p:cNvPr id="15" name="Text 11"/>
          <p:cNvSpPr/>
          <p:nvPr/>
        </p:nvSpPr>
        <p:spPr>
          <a:xfrm>
            <a:off x="2388513" y="4033004"/>
            <a:ext cx="2263140" cy="347186"/>
          </a:xfrm>
          <a:prstGeom prst="rect">
            <a:avLst/>
          </a:prstGeom>
          <a:noFill/>
          <a:ln/>
        </p:spPr>
        <p:txBody>
          <a:bodyPr wrap="none" lIns="91440" tIns="45720" rIns="91440" bIns="45720" rtlCol="0" anchor="t"/>
          <a:lstStyle/>
          <a:p>
            <a:pPr marL="0" indent="0" algn="l">
              <a:lnSpc>
                <a:spcPts val="2734"/>
              </a:lnSpc>
              <a:buNone/>
            </a:pPr>
            <a:r>
              <a:rPr lang="en-US" sz="3200">
                <a:latin typeface="Gelasio"/>
              </a:rPr>
              <a:t>Others</a:t>
            </a:r>
          </a:p>
        </p:txBody>
      </p:sp>
      <p:sp>
        <p:nvSpPr>
          <p:cNvPr id="16" name="Text 12"/>
          <p:cNvSpPr/>
          <p:nvPr/>
        </p:nvSpPr>
        <p:spPr>
          <a:xfrm>
            <a:off x="2388513" y="4513421"/>
            <a:ext cx="7751088" cy="710803"/>
          </a:xfrm>
          <a:prstGeom prst="rect">
            <a:avLst/>
          </a:prstGeom>
          <a:noFill/>
          <a:ln/>
        </p:spPr>
        <p:txBody>
          <a:bodyPr wrap="square" rtlCol="0" anchor="t"/>
          <a:lstStyle/>
          <a:p>
            <a:pPr marL="0" indent="0" algn="l">
              <a:lnSpc>
                <a:spcPts val="2799"/>
              </a:lnSpc>
              <a:buNone/>
            </a:pPr>
            <a:r>
              <a:rPr lang="en-US">
                <a:solidFill>
                  <a:srgbClr val="272525"/>
                </a:solidFill>
                <a:latin typeface="Lato" pitchFamily="34" charset="0"/>
                <a:ea typeface="Lato" pitchFamily="34" charset="-122"/>
                <a:cs typeface="Lato" pitchFamily="34" charset="-120"/>
              </a:rPr>
              <a:t>Horizontally flip, Rotate for InceptionV2, </a:t>
            </a:r>
            <a:r>
              <a:rPr lang="en-US" err="1">
                <a:solidFill>
                  <a:srgbClr val="272525"/>
                </a:solidFill>
                <a:latin typeface="Lato" pitchFamily="34" charset="0"/>
                <a:ea typeface="Lato" pitchFamily="34" charset="-122"/>
                <a:cs typeface="Lato" pitchFamily="34" charset="-120"/>
              </a:rPr>
              <a:t>ArcFace</a:t>
            </a:r>
            <a:endParaRPr lang="en-US">
              <a:solidFill>
                <a:srgbClr val="272525"/>
              </a:solidFill>
              <a:latin typeface="Lato" pitchFamily="34" charset="0"/>
              <a:ea typeface="Lato" pitchFamily="34" charset="-122"/>
              <a:cs typeface="Lato" pitchFamily="34" charset="-120"/>
            </a:endParaRPr>
          </a:p>
          <a:p>
            <a:pPr>
              <a:lnSpc>
                <a:spcPts val="2799"/>
              </a:lnSpc>
            </a:pPr>
            <a:r>
              <a:rPr lang="en-US">
                <a:solidFill>
                  <a:srgbClr val="272525"/>
                </a:solidFill>
                <a:latin typeface="Lato" pitchFamily="34" charset="0"/>
                <a:ea typeface="Lato" pitchFamily="34" charset="-122"/>
                <a:cs typeface="Lato" pitchFamily="34" charset="-120"/>
              </a:rPr>
              <a:t>Normalize for </a:t>
            </a:r>
            <a:r>
              <a:rPr lang="en-US" err="1">
                <a:solidFill>
                  <a:srgbClr val="272525"/>
                </a:solidFill>
                <a:latin typeface="Lato" pitchFamily="34" charset="0"/>
                <a:ea typeface="Lato" pitchFamily="34" charset="-122"/>
                <a:cs typeface="Lato" pitchFamily="34" charset="-120"/>
              </a:rPr>
              <a:t>ArcFace</a:t>
            </a:r>
            <a:endParaRPr lang="en-US"/>
          </a:p>
        </p:txBody>
      </p:sp>
      <p:sp>
        <p:nvSpPr>
          <p:cNvPr id="6" name="Text 1">
            <a:extLst>
              <a:ext uri="{FF2B5EF4-FFF2-40B4-BE49-F238E27FC236}">
                <a16:creationId xmlns:a16="http://schemas.microsoft.com/office/drawing/2014/main" id="{262F6EE4-E08C-6E05-08A5-08447A7E4FB2}"/>
              </a:ext>
            </a:extLst>
          </p:cNvPr>
          <p:cNvSpPr/>
          <p:nvPr/>
        </p:nvSpPr>
        <p:spPr>
          <a:xfrm>
            <a:off x="2037993" y="656510"/>
            <a:ext cx="4443889" cy="694373"/>
          </a:xfrm>
          <a:prstGeom prst="rect">
            <a:avLst/>
          </a:prstGeom>
          <a:noFill/>
          <a:ln/>
        </p:spPr>
        <p:txBody>
          <a:bodyPr wrap="none" rtlCol="0" anchor="t"/>
          <a:lstStyle/>
          <a:p>
            <a:pPr marL="0" indent="0">
              <a:lnSpc>
                <a:spcPts val="5468"/>
              </a:lnSpc>
              <a:buNone/>
            </a:pPr>
            <a:r>
              <a:rPr lang="en-US" sz="4374">
                <a:solidFill>
                  <a:srgbClr val="312F2B"/>
                </a:solidFill>
                <a:latin typeface="Gelasio" pitchFamily="34" charset="0"/>
                <a:ea typeface="Gelasio" pitchFamily="34" charset="-122"/>
                <a:cs typeface="Gelasio" pitchFamily="34" charset="-120"/>
              </a:rPr>
              <a:t>Feature Extraction</a:t>
            </a:r>
            <a:endParaRPr lang="en-US" sz="4374"/>
          </a:p>
        </p:txBody>
      </p:sp>
      <p:sp>
        <p:nvSpPr>
          <p:cNvPr id="5" name="Slide Number Placeholder 6">
            <a:extLst>
              <a:ext uri="{FF2B5EF4-FFF2-40B4-BE49-F238E27FC236}">
                <a16:creationId xmlns:a16="http://schemas.microsoft.com/office/drawing/2014/main" id="{FAAFDF07-2425-6BDE-603F-E0061A43BBE2}"/>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8</a:t>
            </a:fld>
            <a:endParaRPr lang="en-VN"/>
          </a:p>
        </p:txBody>
      </p:sp>
    </p:spTree>
    <p:extLst>
      <p:ext uri="{BB962C8B-B14F-4D97-AF65-F5344CB8AC3E}">
        <p14:creationId xmlns:p14="http://schemas.microsoft.com/office/powerpoint/2010/main" val="246460116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7739E-89E8-739F-64FC-5DD42AEF96A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48FA084-1C4F-9710-3186-84306C4EC994}"/>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5C4A2B62-630B-5378-0643-03129B5601CE}"/>
              </a:ext>
            </a:extLst>
          </p:cNvPr>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a:extLst>
              <a:ext uri="{FF2B5EF4-FFF2-40B4-BE49-F238E27FC236}">
                <a16:creationId xmlns:a16="http://schemas.microsoft.com/office/drawing/2014/main" id="{057BE088-1989-8312-EC2F-8FACCFC20D2E}"/>
              </a:ext>
            </a:extLst>
          </p:cNvPr>
          <p:cNvSpPr/>
          <p:nvPr/>
        </p:nvSpPr>
        <p:spPr>
          <a:xfrm>
            <a:off x="3562350" y="2160814"/>
            <a:ext cx="7505700" cy="936172"/>
          </a:xfrm>
          <a:prstGeom prst="rect">
            <a:avLst/>
          </a:prstGeom>
          <a:noFill/>
          <a:ln/>
        </p:spPr>
        <p:txBody>
          <a:bodyPr wrap="none" rtlCol="0" anchor="t"/>
          <a:lstStyle/>
          <a:p>
            <a:pPr marL="0" indent="0">
              <a:lnSpc>
                <a:spcPts val="5468"/>
              </a:lnSpc>
              <a:buNone/>
            </a:pPr>
            <a:r>
              <a:rPr lang="en-US" sz="9600">
                <a:solidFill>
                  <a:srgbClr val="312F2B"/>
                </a:solidFill>
                <a:latin typeface="Gelasio" pitchFamily="34" charset="0"/>
                <a:ea typeface="Gelasio" pitchFamily="34" charset="-122"/>
                <a:cs typeface="Gelasio" pitchFamily="34" charset="-120"/>
              </a:rPr>
              <a:t>Face Detection</a:t>
            </a:r>
            <a:endParaRPr lang="en-US" sz="9600"/>
          </a:p>
        </p:txBody>
      </p:sp>
      <p:sp>
        <p:nvSpPr>
          <p:cNvPr id="8" name="Text 1">
            <a:extLst>
              <a:ext uri="{FF2B5EF4-FFF2-40B4-BE49-F238E27FC236}">
                <a16:creationId xmlns:a16="http://schemas.microsoft.com/office/drawing/2014/main" id="{49838C0B-0FFF-826F-399F-16229184D82D}"/>
              </a:ext>
            </a:extLst>
          </p:cNvPr>
          <p:cNvSpPr/>
          <p:nvPr/>
        </p:nvSpPr>
        <p:spPr>
          <a:xfrm>
            <a:off x="4865673" y="3034393"/>
            <a:ext cx="4899054" cy="783771"/>
          </a:xfrm>
          <a:prstGeom prst="rect">
            <a:avLst/>
          </a:prstGeom>
          <a:noFill/>
          <a:ln/>
        </p:spPr>
        <p:txBody>
          <a:bodyPr wrap="none" lIns="91440" tIns="45720" rIns="91440" bIns="45720" rtlCol="0" anchor="t"/>
          <a:lstStyle/>
          <a:p>
            <a:pPr marL="0" indent="0">
              <a:lnSpc>
                <a:spcPts val="5468"/>
              </a:lnSpc>
              <a:buNone/>
            </a:pPr>
            <a:r>
              <a:rPr lang="en-US" sz="4350">
                <a:solidFill>
                  <a:srgbClr val="312F2B"/>
                </a:solidFill>
                <a:latin typeface="Gelasio"/>
                <a:ea typeface="Gelasio"/>
              </a:rPr>
              <a:t>SSD - YOLOv5 - MTCNN</a:t>
            </a:r>
          </a:p>
        </p:txBody>
      </p:sp>
      <p:sp>
        <p:nvSpPr>
          <p:cNvPr id="5" name="Slide Number Placeholder 6">
            <a:extLst>
              <a:ext uri="{FF2B5EF4-FFF2-40B4-BE49-F238E27FC236}">
                <a16:creationId xmlns:a16="http://schemas.microsoft.com/office/drawing/2014/main" id="{C18D2BEE-84D8-7B7F-7F35-AA3D58F7ABC8}"/>
              </a:ext>
            </a:extLst>
          </p:cNvPr>
          <p:cNvSpPr txBox="1">
            <a:spLocks/>
          </p:cNvSpPr>
          <p:nvPr/>
        </p:nvSpPr>
        <p:spPr>
          <a:xfrm>
            <a:off x="11887200" y="7877902"/>
            <a:ext cx="2743200" cy="365125"/>
          </a:xfrm>
          <a:prstGeom prst="rect">
            <a:avLst/>
          </a:prstGeom>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F480F76-E721-6F44-B5E8-F370F4D70026}" type="slidenum">
              <a:rPr lang="en-VN" smtClean="0"/>
              <a:pPr algn="r"/>
              <a:t>9</a:t>
            </a:fld>
            <a:endParaRPr lang="en-VN"/>
          </a:p>
        </p:txBody>
      </p:sp>
      <p:pic>
        <p:nvPicPr>
          <p:cNvPr id="11" name="Picture 4" descr="Video Baru Detik-Detik Kebakaran Hotel Bapak Rudal Israel, Menguat Indikasi  Teror - purnawarta">
            <a:extLst>
              <a:ext uri="{FF2B5EF4-FFF2-40B4-BE49-F238E27FC236}">
                <a16:creationId xmlns:a16="http://schemas.microsoft.com/office/drawing/2014/main" id="{E2DC3FE5-C24E-E73C-D73C-03AFFB0EC9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9856" y="4424055"/>
            <a:ext cx="2865118" cy="18413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Video Baru Detik-Detik Kebakaran Hotel Bapak Rudal Israel, Menguat Indikasi  Teror - purnawarta">
            <a:extLst>
              <a:ext uri="{FF2B5EF4-FFF2-40B4-BE49-F238E27FC236}">
                <a16:creationId xmlns:a16="http://schemas.microsoft.com/office/drawing/2014/main" id="{43F2A3ED-A4AD-5DA6-7781-7F0AC00134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4422324"/>
            <a:ext cx="2865118" cy="184133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77B3D28F-835B-4D28-609A-679285E0E0BA}"/>
              </a:ext>
            </a:extLst>
          </p:cNvPr>
          <p:cNvSpPr/>
          <p:nvPr/>
        </p:nvSpPr>
        <p:spPr>
          <a:xfrm>
            <a:off x="8238687" y="4422324"/>
            <a:ext cx="1049312" cy="1318316"/>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cxnSp>
        <p:nvCxnSpPr>
          <p:cNvPr id="14" name="Straight Arrow Connector 13">
            <a:extLst>
              <a:ext uri="{FF2B5EF4-FFF2-40B4-BE49-F238E27FC236}">
                <a16:creationId xmlns:a16="http://schemas.microsoft.com/office/drawing/2014/main" id="{BA33B693-6028-C318-6BAD-2E171C6ADA39}"/>
              </a:ext>
            </a:extLst>
          </p:cNvPr>
          <p:cNvCxnSpPr>
            <a:stCxn id="11" idx="3"/>
            <a:endCxn id="12" idx="1"/>
          </p:cNvCxnSpPr>
          <p:nvPr/>
        </p:nvCxnSpPr>
        <p:spPr>
          <a:xfrm flipV="1">
            <a:off x="6804974" y="5342992"/>
            <a:ext cx="510227" cy="173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98635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2AB663A761DF4683BF6E299B1FE87C" ma:contentTypeVersion="16" ma:contentTypeDescription="Create a new document." ma:contentTypeScope="" ma:versionID="3bf161456e19576f07c4e2d6da703691">
  <xsd:schema xmlns:xsd="http://www.w3.org/2001/XMLSchema" xmlns:xs="http://www.w3.org/2001/XMLSchema" xmlns:p="http://schemas.microsoft.com/office/2006/metadata/properties" xmlns:ns3="d48df407-15be-4779-84ef-114d0147cf1c" xmlns:ns4="7613453e-b664-42a9-81b9-958644d46fda" targetNamespace="http://schemas.microsoft.com/office/2006/metadata/properties" ma:root="true" ma:fieldsID="af78b2950acf7b195b2e6229f9ad20b3" ns3:_="" ns4:_="">
    <xsd:import namespace="d48df407-15be-4779-84ef-114d0147cf1c"/>
    <xsd:import namespace="7613453e-b664-42a9-81b9-958644d46fd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LengthInSeconds" minOccurs="0"/>
                <xsd:element ref="ns3:MediaServiceOCR" minOccurs="0"/>
                <xsd:element ref="ns3:MediaServiceGenerationTime" minOccurs="0"/>
                <xsd:element ref="ns3:MediaServiceEventHashCode"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8df407-15be-4779-84ef-114d0147cf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613453e-b664-42a9-81b9-958644d46fd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d48df407-15be-4779-84ef-114d0147cf1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76418B-F920-4EC1-9DD3-C72A679E6FCC}">
  <ds:schemaRefs>
    <ds:schemaRef ds:uri="7613453e-b664-42a9-81b9-958644d46fda"/>
    <ds:schemaRef ds:uri="d48df407-15be-4779-84ef-114d0147cf1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B7604A5-E3D6-47B9-A92B-4418054ACA2C}">
  <ds:schemaRefs>
    <ds:schemaRef ds:uri="7613453e-b664-42a9-81b9-958644d46fda"/>
    <ds:schemaRef ds:uri="d48df407-15be-4779-84ef-114d0147cf1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F8E69F9-89FB-41BC-BBB0-8FA58A5B593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35</Slides>
  <Notes>33</Notes>
  <HiddenSlides>2</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revision>1</cp:revision>
  <dcterms:created xsi:type="dcterms:W3CDTF">2024-01-08T13:08:34Z</dcterms:created>
  <dcterms:modified xsi:type="dcterms:W3CDTF">2024-01-10T09:09:00Z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0x0101007E2AB663A761DF4683BF6E299B1FE87C</vt:lpwstr>
  </property>
</Properties>
</file>